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88B2-B102-47E1-A648-B68773826B3A}" type="datetimeFigureOut">
              <a:rPr lang="th-TH" smtClean="0"/>
              <a:t>22/02/58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DE9-007A-43E9-B611-65EFF92539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88B2-B102-47E1-A648-B68773826B3A}" type="datetimeFigureOut">
              <a:rPr lang="th-TH" smtClean="0"/>
              <a:t>22/02/58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DE9-007A-43E9-B611-65EFF92539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88B2-B102-47E1-A648-B68773826B3A}" type="datetimeFigureOut">
              <a:rPr lang="th-TH" smtClean="0"/>
              <a:t>22/02/58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DE9-007A-43E9-B611-65EFF92539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88B2-B102-47E1-A648-B68773826B3A}" type="datetimeFigureOut">
              <a:rPr lang="th-TH" smtClean="0"/>
              <a:t>22/02/58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DE9-007A-43E9-B611-65EFF92539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88B2-B102-47E1-A648-B68773826B3A}" type="datetimeFigureOut">
              <a:rPr lang="th-TH" smtClean="0"/>
              <a:t>22/02/58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DE9-007A-43E9-B611-65EFF92539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88B2-B102-47E1-A648-B68773826B3A}" type="datetimeFigureOut">
              <a:rPr lang="th-TH" smtClean="0"/>
              <a:t>22/02/58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DE9-007A-43E9-B611-65EFF92539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88B2-B102-47E1-A648-B68773826B3A}" type="datetimeFigureOut">
              <a:rPr lang="th-TH" smtClean="0"/>
              <a:t>22/02/58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DE9-007A-43E9-B611-65EFF92539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88B2-B102-47E1-A648-B68773826B3A}" type="datetimeFigureOut">
              <a:rPr lang="th-TH" smtClean="0"/>
              <a:t>22/02/58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DE9-007A-43E9-B611-65EFF92539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88B2-B102-47E1-A648-B68773826B3A}" type="datetimeFigureOut">
              <a:rPr lang="th-TH" smtClean="0"/>
              <a:t>22/02/58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DE9-007A-43E9-B611-65EFF92539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88B2-B102-47E1-A648-B68773826B3A}" type="datetimeFigureOut">
              <a:rPr lang="th-TH" smtClean="0"/>
              <a:t>22/02/58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DE9-007A-43E9-B611-65EFF92539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88B2-B102-47E1-A648-B68773826B3A}" type="datetimeFigureOut">
              <a:rPr lang="th-TH" smtClean="0"/>
              <a:t>22/02/58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DE9-007A-43E9-B611-65EFF925392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088B2-B102-47E1-A648-B68773826B3A}" type="datetimeFigureOut">
              <a:rPr lang="th-TH" smtClean="0"/>
              <a:t>22/02/58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8CDE9-007A-43E9-B611-65EFF925392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ภาพนิ่ง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ภาพนิ่ง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ภาพนิ่ง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ภาพนิ่ง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ภาพนิ่ง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ภาพนิ่ง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ภาพนิ่ง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ภาพนิ่ง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นำเสนอทางหน้าจอ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1</cp:revision>
  <dcterms:created xsi:type="dcterms:W3CDTF">2015-02-22T02:30:23Z</dcterms:created>
  <dcterms:modified xsi:type="dcterms:W3CDTF">2015-02-22T02:34:22Z</dcterms:modified>
</cp:coreProperties>
</file>