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73" r:id="rId5"/>
    <p:sldId id="280" r:id="rId6"/>
    <p:sldId id="281" r:id="rId7"/>
    <p:sldId id="282" r:id="rId8"/>
    <p:sldId id="283" r:id="rId9"/>
    <p:sldId id="284" r:id="rId10"/>
    <p:sldId id="264" r:id="rId11"/>
    <p:sldId id="265" r:id="rId12"/>
    <p:sldId id="266" r:id="rId13"/>
    <p:sldId id="267" r:id="rId14"/>
    <p:sldId id="268" r:id="rId15"/>
    <p:sldId id="269" r:id="rId16"/>
    <p:sldId id="261" r:id="rId17"/>
    <p:sldId id="260" r:id="rId18"/>
    <p:sldId id="263" r:id="rId19"/>
    <p:sldId id="262" r:id="rId20"/>
    <p:sldId id="286" r:id="rId21"/>
    <p:sldId id="287" r:id="rId22"/>
    <p:sldId id="279" r:id="rId23"/>
    <p:sldId id="285" r:id="rId24"/>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CC0066"/>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ยึดหัวกระดาษ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ตัวยึดวันที่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971A3E-FA61-48A7-AB56-5528F20F9F2C}" type="datetimeFigureOut">
              <a:rPr lang="th-TH" smtClean="0"/>
              <a:pPr/>
              <a:t>22/02/58</a:t>
            </a:fld>
            <a:endParaRPr lang="th-TH"/>
          </a:p>
        </p:txBody>
      </p:sp>
      <p:sp>
        <p:nvSpPr>
          <p:cNvPr id="4" name="ตัวยึดรูปบนภาพนิ่ง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h-TH"/>
          </a:p>
        </p:txBody>
      </p:sp>
      <p:sp>
        <p:nvSpPr>
          <p:cNvPr id="5" name="ตัวยึดบันทึกย่อ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6" name="ตัวยึดท้ายกระดา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7" name="ตัวยึดหมายเลขภาพนิ่ง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30C3F6-A5D5-4D46-ADF9-EE7DA59376BA}" type="slidenum">
              <a:rPr lang="th-TH" smtClean="0"/>
              <a:pPr/>
              <a:t>‹#›</a:t>
            </a:fld>
            <a:endParaRPr lang="th-TH"/>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8D046CE8-665E-45F2-9DA7-96DD07A14192}" type="slidenum">
              <a:rPr lang="en-US"/>
              <a:pPr/>
              <a:t>10</a:t>
            </a:fld>
            <a:endParaRPr lang="th-TH"/>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t>Trend to the development of Thailand. This picture shows  that  deforestation  becomes golf club. Next mangrove forest  change to be shrimp-farm  near inshore and  offshore.</a:t>
            </a:r>
          </a:p>
          <a:p>
            <a:pPr eaLnBrk="1" hangingPunct="1"/>
            <a:endParaRPr lang="th-TH"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6578772-2F30-4FB7-ACA7-41275A016FC6}" type="slidenum">
              <a:rPr lang="en-US"/>
              <a:pPr/>
              <a:t>11</a:t>
            </a:fld>
            <a:endParaRPr lang="th-TH"/>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t>The beach is dwelling of fishermen  that  changes to be  resort. Forests alongside  the rivers  are invaded  for industry. This development is the  cause of  the conflict of local people  and capitalists. </a:t>
            </a:r>
            <a:r>
              <a:rPr lang="th-TH"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D47491F-F808-4AEA-894F-2544FDCD3282}" type="slidenum">
              <a:rPr lang="en-US"/>
              <a:pPr/>
              <a:t>12</a:t>
            </a:fld>
            <a:endParaRPr lang="th-TH"/>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smtClean="0"/>
              <a:t>According to developing country improve,  people are suffering from pollution in many areas  example  Mea - moa has  air pollution from  coal  mining</a:t>
            </a:r>
            <a:r>
              <a:rPr lang="th-TH" dirty="0" smtClean="0"/>
              <a:t> </a:t>
            </a:r>
            <a:r>
              <a:rPr lang="en-US" dirty="0" smtClean="0"/>
              <a:t>that electric current, Mea-</a:t>
            </a:r>
            <a:r>
              <a:rPr lang="en-US" dirty="0" err="1" smtClean="0"/>
              <a:t>klong</a:t>
            </a:r>
            <a:r>
              <a:rPr lang="en-US" dirty="0" smtClean="0"/>
              <a:t> river has water pollution  that cause by  discharge and insecticide. These problem  make local people anxious about pollution and </a:t>
            </a:r>
            <a:r>
              <a:rPr lang="en-US" dirty="0" err="1" smtClean="0"/>
              <a:t>invadable</a:t>
            </a:r>
            <a:r>
              <a:rPr lang="en-US" dirty="0" smtClean="0"/>
              <a:t> natural resource. So protection natural resource and environment  occur in many  area:  example  People in  Bang – span protects  electric current from coal. People call for EIA (environmental Impact Assessment ) by participation of stakeholder. In fact  most considerations EIA  are  participation of central  government,  governmental officer in local and capitalists.</a:t>
            </a:r>
            <a:r>
              <a:rPr lang="th-TH"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dirty="0"/>
          </a:p>
        </p:txBody>
      </p:sp>
      <p:sp>
        <p:nvSpPr>
          <p:cNvPr id="4" name="ตัวยึดหมายเลขภาพนิ่ง 3"/>
          <p:cNvSpPr>
            <a:spLocks noGrp="1"/>
          </p:cNvSpPr>
          <p:nvPr>
            <p:ph type="sldNum" sz="quarter" idx="10"/>
          </p:nvPr>
        </p:nvSpPr>
        <p:spPr/>
        <p:txBody>
          <a:bodyPr/>
          <a:lstStyle/>
          <a:p>
            <a:fld id="{E030C3F6-A5D5-4D46-ADF9-EE7DA59376BA}" type="slidenum">
              <a:rPr lang="th-TH" smtClean="0"/>
              <a:pPr/>
              <a:t>20</a:t>
            </a:fld>
            <a:endParaRPr lang="th-T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ภาพนิ่งชื่อเรื่อง">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685800" y="2130425"/>
            <a:ext cx="7772400" cy="1470025"/>
          </a:xfrm>
        </p:spPr>
        <p:txBody>
          <a:bodyPr/>
          <a:lstStyle/>
          <a:p>
            <a:r>
              <a:rPr lang="th-TH" smtClean="0"/>
              <a:t>คลิกเพื่อแก้ไขลักษณะชื่อเรื่องต้นแบบ</a:t>
            </a:r>
            <a:endParaRPr lang="th-TH"/>
          </a:p>
        </p:txBody>
      </p:sp>
      <p:sp>
        <p:nvSpPr>
          <p:cNvPr id="3" name="ชื่อเรื่องรอง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h-TH" smtClean="0"/>
              <a:t>คลิกเพื่อแก้ไขลักษณะชื่อเรื่องรองต้นแบบ</a:t>
            </a:r>
            <a:endParaRPr lang="th-TH"/>
          </a:p>
        </p:txBody>
      </p:sp>
      <p:sp>
        <p:nvSpPr>
          <p:cNvPr id="4" name="ตัวยึดวันที่ 3"/>
          <p:cNvSpPr>
            <a:spLocks noGrp="1"/>
          </p:cNvSpPr>
          <p:nvPr>
            <p:ph type="dt" sz="half" idx="10"/>
          </p:nvPr>
        </p:nvSpPr>
        <p:spPr/>
        <p:txBody>
          <a:bodyPr/>
          <a:lstStyle/>
          <a:p>
            <a:fld id="{A3FB4A22-1C87-4D86-8ECA-60FEEC1B3010}" type="datetimeFigureOut">
              <a:rPr lang="th-TH" smtClean="0"/>
              <a:pPr/>
              <a:t>22/02/58</a:t>
            </a:fld>
            <a:endParaRPr lang="th-TH"/>
          </a:p>
        </p:txBody>
      </p:sp>
      <p:sp>
        <p:nvSpPr>
          <p:cNvPr id="5" name="ตัวยึดท้ายกระดาษ 4"/>
          <p:cNvSpPr>
            <a:spLocks noGrp="1"/>
          </p:cNvSpPr>
          <p:nvPr>
            <p:ph type="ftr" sz="quarter" idx="11"/>
          </p:nvPr>
        </p:nvSpPr>
        <p:spPr/>
        <p:txBody>
          <a:bodyPr/>
          <a:lstStyle/>
          <a:p>
            <a:endParaRPr lang="th-TH"/>
          </a:p>
        </p:txBody>
      </p:sp>
      <p:sp>
        <p:nvSpPr>
          <p:cNvPr id="6" name="ตัวยึดหมายเลขภาพนิ่ง 5"/>
          <p:cNvSpPr>
            <a:spLocks noGrp="1"/>
          </p:cNvSpPr>
          <p:nvPr>
            <p:ph type="sldNum" sz="quarter" idx="12"/>
          </p:nvPr>
        </p:nvSpPr>
        <p:spPr/>
        <p:txBody>
          <a:bodyPr/>
          <a:lstStyle/>
          <a:p>
            <a:fld id="{170D9FCD-D102-4EAA-8136-FDBD03BDD929}" type="slidenum">
              <a:rPr lang="th-TH" smtClean="0"/>
              <a:pPr/>
              <a:t>‹#›</a:t>
            </a:fld>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ข้อความแนวตั้ง 2"/>
          <p:cNvSpPr>
            <a:spLocks noGrp="1"/>
          </p:cNvSpPr>
          <p:nvPr>
            <p:ph type="body" orient="vert" idx="1"/>
          </p:nvPr>
        </p:nvSpPr>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10"/>
          </p:nvPr>
        </p:nvSpPr>
        <p:spPr/>
        <p:txBody>
          <a:bodyPr/>
          <a:lstStyle/>
          <a:p>
            <a:fld id="{A3FB4A22-1C87-4D86-8ECA-60FEEC1B3010}" type="datetimeFigureOut">
              <a:rPr lang="th-TH" smtClean="0"/>
              <a:pPr/>
              <a:t>22/02/58</a:t>
            </a:fld>
            <a:endParaRPr lang="th-TH"/>
          </a:p>
        </p:txBody>
      </p:sp>
      <p:sp>
        <p:nvSpPr>
          <p:cNvPr id="5" name="ตัวยึดท้ายกระดาษ 4"/>
          <p:cNvSpPr>
            <a:spLocks noGrp="1"/>
          </p:cNvSpPr>
          <p:nvPr>
            <p:ph type="ftr" sz="quarter" idx="11"/>
          </p:nvPr>
        </p:nvSpPr>
        <p:spPr/>
        <p:txBody>
          <a:bodyPr/>
          <a:lstStyle/>
          <a:p>
            <a:endParaRPr lang="th-TH"/>
          </a:p>
        </p:txBody>
      </p:sp>
      <p:sp>
        <p:nvSpPr>
          <p:cNvPr id="6" name="ตัวยึดหมายเลขภาพนิ่ง 5"/>
          <p:cNvSpPr>
            <a:spLocks noGrp="1"/>
          </p:cNvSpPr>
          <p:nvPr>
            <p:ph type="sldNum" sz="quarter" idx="12"/>
          </p:nvPr>
        </p:nvSpPr>
        <p:spPr/>
        <p:txBody>
          <a:bodyPr/>
          <a:lstStyle/>
          <a:p>
            <a:fld id="{170D9FCD-D102-4EAA-8136-FDBD03BDD929}" type="slidenum">
              <a:rPr lang="th-TH" smtClean="0"/>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629400" y="274638"/>
            <a:ext cx="2057400" cy="5851525"/>
          </a:xfrm>
        </p:spPr>
        <p:txBody>
          <a:bodyPr vert="eaVert"/>
          <a:lstStyle/>
          <a:p>
            <a:r>
              <a:rPr lang="th-TH" smtClean="0"/>
              <a:t>คลิกเพื่อแก้ไขลักษณะชื่อเรื่องต้นแบบ</a:t>
            </a:r>
            <a:endParaRPr lang="th-TH"/>
          </a:p>
        </p:txBody>
      </p:sp>
      <p:sp>
        <p:nvSpPr>
          <p:cNvPr id="3" name="ตัวยึดข้อความแนวตั้ง 2"/>
          <p:cNvSpPr>
            <a:spLocks noGrp="1"/>
          </p:cNvSpPr>
          <p:nvPr>
            <p:ph type="body" orient="vert" idx="1"/>
          </p:nvPr>
        </p:nvSpPr>
        <p:spPr>
          <a:xfrm>
            <a:off x="457200" y="274638"/>
            <a:ext cx="6019800" cy="5851525"/>
          </a:xfrm>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10"/>
          </p:nvPr>
        </p:nvSpPr>
        <p:spPr/>
        <p:txBody>
          <a:bodyPr/>
          <a:lstStyle/>
          <a:p>
            <a:fld id="{A3FB4A22-1C87-4D86-8ECA-60FEEC1B3010}" type="datetimeFigureOut">
              <a:rPr lang="th-TH" smtClean="0"/>
              <a:pPr/>
              <a:t>22/02/58</a:t>
            </a:fld>
            <a:endParaRPr lang="th-TH"/>
          </a:p>
        </p:txBody>
      </p:sp>
      <p:sp>
        <p:nvSpPr>
          <p:cNvPr id="5" name="ตัวยึดท้ายกระดาษ 4"/>
          <p:cNvSpPr>
            <a:spLocks noGrp="1"/>
          </p:cNvSpPr>
          <p:nvPr>
            <p:ph type="ftr" sz="quarter" idx="11"/>
          </p:nvPr>
        </p:nvSpPr>
        <p:spPr/>
        <p:txBody>
          <a:bodyPr/>
          <a:lstStyle/>
          <a:p>
            <a:endParaRPr lang="th-TH"/>
          </a:p>
        </p:txBody>
      </p:sp>
      <p:sp>
        <p:nvSpPr>
          <p:cNvPr id="6" name="ตัวยึดหมายเลขภาพนิ่ง 5"/>
          <p:cNvSpPr>
            <a:spLocks noGrp="1"/>
          </p:cNvSpPr>
          <p:nvPr>
            <p:ph type="sldNum" sz="quarter" idx="12"/>
          </p:nvPr>
        </p:nvSpPr>
        <p:spPr/>
        <p:txBody>
          <a:bodyPr/>
          <a:lstStyle/>
          <a:p>
            <a:fld id="{170D9FCD-D102-4EAA-8136-FDBD03BDD929}" type="slidenum">
              <a:rPr lang="th-TH" smtClean="0"/>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idx="1"/>
          </p:nvPr>
        </p:nvSpPr>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10"/>
          </p:nvPr>
        </p:nvSpPr>
        <p:spPr/>
        <p:txBody>
          <a:bodyPr/>
          <a:lstStyle/>
          <a:p>
            <a:fld id="{A3FB4A22-1C87-4D86-8ECA-60FEEC1B3010}" type="datetimeFigureOut">
              <a:rPr lang="th-TH" smtClean="0"/>
              <a:pPr/>
              <a:t>22/02/58</a:t>
            </a:fld>
            <a:endParaRPr lang="th-TH"/>
          </a:p>
        </p:txBody>
      </p:sp>
      <p:sp>
        <p:nvSpPr>
          <p:cNvPr id="5" name="ตัวยึดท้ายกระดาษ 4"/>
          <p:cNvSpPr>
            <a:spLocks noGrp="1"/>
          </p:cNvSpPr>
          <p:nvPr>
            <p:ph type="ftr" sz="quarter" idx="11"/>
          </p:nvPr>
        </p:nvSpPr>
        <p:spPr/>
        <p:txBody>
          <a:bodyPr/>
          <a:lstStyle/>
          <a:p>
            <a:endParaRPr lang="th-TH"/>
          </a:p>
        </p:txBody>
      </p:sp>
      <p:sp>
        <p:nvSpPr>
          <p:cNvPr id="6" name="ตัวยึดหมายเลขภาพนิ่ง 5"/>
          <p:cNvSpPr>
            <a:spLocks noGrp="1"/>
          </p:cNvSpPr>
          <p:nvPr>
            <p:ph type="sldNum" sz="quarter" idx="12"/>
          </p:nvPr>
        </p:nvSpPr>
        <p:spPr/>
        <p:txBody>
          <a:bodyPr/>
          <a:lstStyle/>
          <a:p>
            <a:fld id="{170D9FCD-D102-4EAA-8136-FDBD03BDD929}" type="slidenum">
              <a:rPr lang="th-TH" smtClean="0"/>
              <a:pPr/>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722313" y="4406900"/>
            <a:ext cx="7772400" cy="1362075"/>
          </a:xfrm>
        </p:spPr>
        <p:txBody>
          <a:bodyPr anchor="t"/>
          <a:lstStyle>
            <a:lvl1pPr algn="l">
              <a:defRPr sz="4000" b="1" cap="all"/>
            </a:lvl1p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smtClean="0"/>
              <a:t>คลิกเพื่อแก้ไขลักษณะของข้อความต้นแบบ</a:t>
            </a:r>
          </a:p>
        </p:txBody>
      </p:sp>
      <p:sp>
        <p:nvSpPr>
          <p:cNvPr id="4" name="ตัวยึดวันที่ 3"/>
          <p:cNvSpPr>
            <a:spLocks noGrp="1"/>
          </p:cNvSpPr>
          <p:nvPr>
            <p:ph type="dt" sz="half" idx="10"/>
          </p:nvPr>
        </p:nvSpPr>
        <p:spPr/>
        <p:txBody>
          <a:bodyPr/>
          <a:lstStyle/>
          <a:p>
            <a:fld id="{A3FB4A22-1C87-4D86-8ECA-60FEEC1B3010}" type="datetimeFigureOut">
              <a:rPr lang="th-TH" smtClean="0"/>
              <a:pPr/>
              <a:t>22/02/58</a:t>
            </a:fld>
            <a:endParaRPr lang="th-TH"/>
          </a:p>
        </p:txBody>
      </p:sp>
      <p:sp>
        <p:nvSpPr>
          <p:cNvPr id="5" name="ตัวยึดท้ายกระดาษ 4"/>
          <p:cNvSpPr>
            <a:spLocks noGrp="1"/>
          </p:cNvSpPr>
          <p:nvPr>
            <p:ph type="ftr" sz="quarter" idx="11"/>
          </p:nvPr>
        </p:nvSpPr>
        <p:spPr/>
        <p:txBody>
          <a:bodyPr/>
          <a:lstStyle/>
          <a:p>
            <a:endParaRPr lang="th-TH"/>
          </a:p>
        </p:txBody>
      </p:sp>
      <p:sp>
        <p:nvSpPr>
          <p:cNvPr id="6" name="ตัวยึดหมายเลขภาพนิ่ง 5"/>
          <p:cNvSpPr>
            <a:spLocks noGrp="1"/>
          </p:cNvSpPr>
          <p:nvPr>
            <p:ph type="sldNum" sz="quarter" idx="12"/>
          </p:nvPr>
        </p:nvSpPr>
        <p:spPr/>
        <p:txBody>
          <a:bodyPr/>
          <a:lstStyle/>
          <a:p>
            <a:fld id="{170D9FCD-D102-4EAA-8136-FDBD03BDD929}" type="slidenum">
              <a:rPr lang="th-TH" smtClean="0"/>
              <a:pPr/>
              <a:t>‹#›</a:t>
            </a:fld>
            <a:endParaRPr lang="th-T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เนื้อหา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ยึดวันที่ 4"/>
          <p:cNvSpPr>
            <a:spLocks noGrp="1"/>
          </p:cNvSpPr>
          <p:nvPr>
            <p:ph type="dt" sz="half" idx="10"/>
          </p:nvPr>
        </p:nvSpPr>
        <p:spPr/>
        <p:txBody>
          <a:bodyPr/>
          <a:lstStyle/>
          <a:p>
            <a:fld id="{A3FB4A22-1C87-4D86-8ECA-60FEEC1B3010}" type="datetimeFigureOut">
              <a:rPr lang="th-TH" smtClean="0"/>
              <a:pPr/>
              <a:t>22/02/58</a:t>
            </a:fld>
            <a:endParaRPr lang="th-TH"/>
          </a:p>
        </p:txBody>
      </p:sp>
      <p:sp>
        <p:nvSpPr>
          <p:cNvPr id="6" name="ตัวยึดท้ายกระดาษ 5"/>
          <p:cNvSpPr>
            <a:spLocks noGrp="1"/>
          </p:cNvSpPr>
          <p:nvPr>
            <p:ph type="ftr" sz="quarter" idx="11"/>
          </p:nvPr>
        </p:nvSpPr>
        <p:spPr/>
        <p:txBody>
          <a:bodyPr/>
          <a:lstStyle/>
          <a:p>
            <a:endParaRPr lang="th-TH"/>
          </a:p>
        </p:txBody>
      </p:sp>
      <p:sp>
        <p:nvSpPr>
          <p:cNvPr id="7" name="ตัวยึดหมายเลขภาพนิ่ง 6"/>
          <p:cNvSpPr>
            <a:spLocks noGrp="1"/>
          </p:cNvSpPr>
          <p:nvPr>
            <p:ph type="sldNum" sz="quarter" idx="12"/>
          </p:nvPr>
        </p:nvSpPr>
        <p:spPr/>
        <p:txBody>
          <a:bodyPr/>
          <a:lstStyle/>
          <a:p>
            <a:fld id="{170D9FCD-D102-4EAA-8136-FDBD03BDD929}" type="slidenum">
              <a:rPr lang="th-TH" smtClean="0"/>
              <a:pPr/>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lvl1pPr>
              <a:defRPr/>
            </a:lvl1p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4" name="ตัวยึดเนื้อหา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ยึดข้อความ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6" name="ตัวยึดเนื้อหา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7" name="ตัวยึดวันที่ 6"/>
          <p:cNvSpPr>
            <a:spLocks noGrp="1"/>
          </p:cNvSpPr>
          <p:nvPr>
            <p:ph type="dt" sz="half" idx="10"/>
          </p:nvPr>
        </p:nvSpPr>
        <p:spPr/>
        <p:txBody>
          <a:bodyPr/>
          <a:lstStyle/>
          <a:p>
            <a:fld id="{A3FB4A22-1C87-4D86-8ECA-60FEEC1B3010}" type="datetimeFigureOut">
              <a:rPr lang="th-TH" smtClean="0"/>
              <a:pPr/>
              <a:t>22/02/58</a:t>
            </a:fld>
            <a:endParaRPr lang="th-TH"/>
          </a:p>
        </p:txBody>
      </p:sp>
      <p:sp>
        <p:nvSpPr>
          <p:cNvPr id="8" name="ตัวยึดท้ายกระดาษ 7"/>
          <p:cNvSpPr>
            <a:spLocks noGrp="1"/>
          </p:cNvSpPr>
          <p:nvPr>
            <p:ph type="ftr" sz="quarter" idx="11"/>
          </p:nvPr>
        </p:nvSpPr>
        <p:spPr/>
        <p:txBody>
          <a:bodyPr/>
          <a:lstStyle/>
          <a:p>
            <a:endParaRPr lang="th-TH"/>
          </a:p>
        </p:txBody>
      </p:sp>
      <p:sp>
        <p:nvSpPr>
          <p:cNvPr id="9" name="ตัวยึดหมายเลขภาพนิ่ง 8"/>
          <p:cNvSpPr>
            <a:spLocks noGrp="1"/>
          </p:cNvSpPr>
          <p:nvPr>
            <p:ph type="sldNum" sz="quarter" idx="12"/>
          </p:nvPr>
        </p:nvSpPr>
        <p:spPr/>
        <p:txBody>
          <a:bodyPr/>
          <a:lstStyle/>
          <a:p>
            <a:fld id="{170D9FCD-D102-4EAA-8136-FDBD03BDD929}" type="slidenum">
              <a:rPr lang="th-TH" smtClean="0"/>
              <a:pPr/>
              <a:t>‹#›</a:t>
            </a:fld>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วันที่ 2"/>
          <p:cNvSpPr>
            <a:spLocks noGrp="1"/>
          </p:cNvSpPr>
          <p:nvPr>
            <p:ph type="dt" sz="half" idx="10"/>
          </p:nvPr>
        </p:nvSpPr>
        <p:spPr/>
        <p:txBody>
          <a:bodyPr/>
          <a:lstStyle/>
          <a:p>
            <a:fld id="{A3FB4A22-1C87-4D86-8ECA-60FEEC1B3010}" type="datetimeFigureOut">
              <a:rPr lang="th-TH" smtClean="0"/>
              <a:pPr/>
              <a:t>22/02/58</a:t>
            </a:fld>
            <a:endParaRPr lang="th-TH"/>
          </a:p>
        </p:txBody>
      </p:sp>
      <p:sp>
        <p:nvSpPr>
          <p:cNvPr id="4" name="ตัวยึดท้ายกระดาษ 3"/>
          <p:cNvSpPr>
            <a:spLocks noGrp="1"/>
          </p:cNvSpPr>
          <p:nvPr>
            <p:ph type="ftr" sz="quarter" idx="11"/>
          </p:nvPr>
        </p:nvSpPr>
        <p:spPr/>
        <p:txBody>
          <a:bodyPr/>
          <a:lstStyle/>
          <a:p>
            <a:endParaRPr lang="th-TH"/>
          </a:p>
        </p:txBody>
      </p:sp>
      <p:sp>
        <p:nvSpPr>
          <p:cNvPr id="5" name="ตัวยึดหมายเลขภาพนิ่ง 4"/>
          <p:cNvSpPr>
            <a:spLocks noGrp="1"/>
          </p:cNvSpPr>
          <p:nvPr>
            <p:ph type="sldNum" sz="quarter" idx="12"/>
          </p:nvPr>
        </p:nvSpPr>
        <p:spPr/>
        <p:txBody>
          <a:bodyPr/>
          <a:lstStyle/>
          <a:p>
            <a:fld id="{170D9FCD-D102-4EAA-8136-FDBD03BDD929}" type="slidenum">
              <a:rPr lang="th-TH" smtClean="0"/>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ยึดวันที่ 1"/>
          <p:cNvSpPr>
            <a:spLocks noGrp="1"/>
          </p:cNvSpPr>
          <p:nvPr>
            <p:ph type="dt" sz="half" idx="10"/>
          </p:nvPr>
        </p:nvSpPr>
        <p:spPr/>
        <p:txBody>
          <a:bodyPr/>
          <a:lstStyle/>
          <a:p>
            <a:fld id="{A3FB4A22-1C87-4D86-8ECA-60FEEC1B3010}" type="datetimeFigureOut">
              <a:rPr lang="th-TH" smtClean="0"/>
              <a:pPr/>
              <a:t>22/02/58</a:t>
            </a:fld>
            <a:endParaRPr lang="th-TH"/>
          </a:p>
        </p:txBody>
      </p:sp>
      <p:sp>
        <p:nvSpPr>
          <p:cNvPr id="3" name="ตัวยึดท้ายกระดาษ 2"/>
          <p:cNvSpPr>
            <a:spLocks noGrp="1"/>
          </p:cNvSpPr>
          <p:nvPr>
            <p:ph type="ftr" sz="quarter" idx="11"/>
          </p:nvPr>
        </p:nvSpPr>
        <p:spPr/>
        <p:txBody>
          <a:bodyPr/>
          <a:lstStyle/>
          <a:p>
            <a:endParaRPr lang="th-TH"/>
          </a:p>
        </p:txBody>
      </p:sp>
      <p:sp>
        <p:nvSpPr>
          <p:cNvPr id="4" name="ตัวยึดหมายเลขภาพนิ่ง 3"/>
          <p:cNvSpPr>
            <a:spLocks noGrp="1"/>
          </p:cNvSpPr>
          <p:nvPr>
            <p:ph type="sldNum" sz="quarter" idx="12"/>
          </p:nvPr>
        </p:nvSpPr>
        <p:spPr/>
        <p:txBody>
          <a:bodyPr/>
          <a:lstStyle/>
          <a:p>
            <a:fld id="{170D9FCD-D102-4EAA-8136-FDBD03BDD929}" type="slidenum">
              <a:rPr lang="th-TH" smtClean="0"/>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3050"/>
            <a:ext cx="3008313" cy="1162050"/>
          </a:xfrm>
        </p:spPr>
        <p:txBody>
          <a:bodyPr anchor="b"/>
          <a:lstStyle>
            <a:lvl1pPr algn="l">
              <a:defRPr sz="2000" b="1"/>
            </a:lvl1pPr>
          </a:lstStyle>
          <a:p>
            <a:r>
              <a:rPr lang="th-TH" smtClean="0"/>
              <a:t>คลิกเพื่อแก้ไขลักษณะชื่อเรื่องต้นแบบ</a:t>
            </a:r>
            <a:endParaRPr lang="th-TH"/>
          </a:p>
        </p:txBody>
      </p:sp>
      <p:sp>
        <p:nvSpPr>
          <p:cNvPr id="3" name="ตัวยึดเนื้อหา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ข้อความ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ยึดวันที่ 4"/>
          <p:cNvSpPr>
            <a:spLocks noGrp="1"/>
          </p:cNvSpPr>
          <p:nvPr>
            <p:ph type="dt" sz="half" idx="10"/>
          </p:nvPr>
        </p:nvSpPr>
        <p:spPr/>
        <p:txBody>
          <a:bodyPr/>
          <a:lstStyle/>
          <a:p>
            <a:fld id="{A3FB4A22-1C87-4D86-8ECA-60FEEC1B3010}" type="datetimeFigureOut">
              <a:rPr lang="th-TH" smtClean="0"/>
              <a:pPr/>
              <a:t>22/02/58</a:t>
            </a:fld>
            <a:endParaRPr lang="th-TH"/>
          </a:p>
        </p:txBody>
      </p:sp>
      <p:sp>
        <p:nvSpPr>
          <p:cNvPr id="6" name="ตัวยึดท้ายกระดาษ 5"/>
          <p:cNvSpPr>
            <a:spLocks noGrp="1"/>
          </p:cNvSpPr>
          <p:nvPr>
            <p:ph type="ftr" sz="quarter" idx="11"/>
          </p:nvPr>
        </p:nvSpPr>
        <p:spPr/>
        <p:txBody>
          <a:bodyPr/>
          <a:lstStyle/>
          <a:p>
            <a:endParaRPr lang="th-TH"/>
          </a:p>
        </p:txBody>
      </p:sp>
      <p:sp>
        <p:nvSpPr>
          <p:cNvPr id="7" name="ตัวยึดหมายเลขภาพนิ่ง 6"/>
          <p:cNvSpPr>
            <a:spLocks noGrp="1"/>
          </p:cNvSpPr>
          <p:nvPr>
            <p:ph type="sldNum" sz="quarter" idx="12"/>
          </p:nvPr>
        </p:nvSpPr>
        <p:spPr/>
        <p:txBody>
          <a:bodyPr/>
          <a:lstStyle/>
          <a:p>
            <a:fld id="{170D9FCD-D102-4EAA-8136-FDBD03BDD929}" type="slidenum">
              <a:rPr lang="th-TH" smtClean="0"/>
              <a:pPr/>
              <a:t>‹#›</a:t>
            </a:fld>
            <a:endParaRPr lang="th-T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792288" y="4800600"/>
            <a:ext cx="5486400" cy="566738"/>
          </a:xfrm>
        </p:spPr>
        <p:txBody>
          <a:bodyPr anchor="b"/>
          <a:lstStyle>
            <a:lvl1pPr algn="l">
              <a:defRPr sz="2000" b="1"/>
            </a:lvl1pPr>
          </a:lstStyle>
          <a:p>
            <a:r>
              <a:rPr lang="th-TH" smtClean="0"/>
              <a:t>คลิกเพื่อแก้ไขลักษณะชื่อเรื่องต้นแบบ</a:t>
            </a:r>
            <a:endParaRPr lang="th-TH"/>
          </a:p>
        </p:txBody>
      </p:sp>
      <p:sp>
        <p:nvSpPr>
          <p:cNvPr id="3" name="ตัวยึดรูปภาพ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ตัวยึดข้อความ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ยึดวันที่ 4"/>
          <p:cNvSpPr>
            <a:spLocks noGrp="1"/>
          </p:cNvSpPr>
          <p:nvPr>
            <p:ph type="dt" sz="half" idx="10"/>
          </p:nvPr>
        </p:nvSpPr>
        <p:spPr/>
        <p:txBody>
          <a:bodyPr/>
          <a:lstStyle/>
          <a:p>
            <a:fld id="{A3FB4A22-1C87-4D86-8ECA-60FEEC1B3010}" type="datetimeFigureOut">
              <a:rPr lang="th-TH" smtClean="0"/>
              <a:pPr/>
              <a:t>22/02/58</a:t>
            </a:fld>
            <a:endParaRPr lang="th-TH"/>
          </a:p>
        </p:txBody>
      </p:sp>
      <p:sp>
        <p:nvSpPr>
          <p:cNvPr id="6" name="ตัวยึดท้ายกระดาษ 5"/>
          <p:cNvSpPr>
            <a:spLocks noGrp="1"/>
          </p:cNvSpPr>
          <p:nvPr>
            <p:ph type="ftr" sz="quarter" idx="11"/>
          </p:nvPr>
        </p:nvSpPr>
        <p:spPr/>
        <p:txBody>
          <a:bodyPr/>
          <a:lstStyle/>
          <a:p>
            <a:endParaRPr lang="th-TH"/>
          </a:p>
        </p:txBody>
      </p:sp>
      <p:sp>
        <p:nvSpPr>
          <p:cNvPr id="7" name="ตัวยึดหมายเลขภาพนิ่ง 6"/>
          <p:cNvSpPr>
            <a:spLocks noGrp="1"/>
          </p:cNvSpPr>
          <p:nvPr>
            <p:ph type="sldNum" sz="quarter" idx="12"/>
          </p:nvPr>
        </p:nvSpPr>
        <p:spPr/>
        <p:txBody>
          <a:bodyPr/>
          <a:lstStyle/>
          <a:p>
            <a:fld id="{170D9FCD-D102-4EAA-8136-FDBD03BDD929}" type="slidenum">
              <a:rPr lang="th-TH" smtClean="0"/>
              <a:pPr/>
              <a:t>‹#›</a:t>
            </a:fld>
            <a:endParaRPr lang="th-T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ยึดชื่อเรื่อง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B4A22-1C87-4D86-8ECA-60FEEC1B3010}" type="datetimeFigureOut">
              <a:rPr lang="th-TH" smtClean="0"/>
              <a:pPr/>
              <a:t>22/02/58</a:t>
            </a:fld>
            <a:endParaRPr lang="th-TH"/>
          </a:p>
        </p:txBody>
      </p:sp>
      <p:sp>
        <p:nvSpPr>
          <p:cNvPr id="5" name="ตัวยึดท้ายกระดา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ตัวยึดหมายเลขภาพนิ่ง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D9FCD-D102-4EAA-8136-FDBD03BDD929}" type="slidenum">
              <a:rPr lang="th-TH" smtClean="0"/>
              <a:pPr/>
              <a:t>‹#›</a:t>
            </a:fld>
            <a:endParaRPr lang="th-T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6.jpeg"/><Relationship Id="rId3" Type="http://schemas.openxmlformats.org/officeDocument/2006/relationships/image" Target="../media/image36.jpeg"/><Relationship Id="rId7" Type="http://schemas.openxmlformats.org/officeDocument/2006/relationships/image" Target="../media/image40.jpeg"/><Relationship Id="rId12" Type="http://schemas.openxmlformats.org/officeDocument/2006/relationships/image" Target="../media/image4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 Id="rId14" Type="http://schemas.openxmlformats.org/officeDocument/2006/relationships/image" Target="../media/image47.png"/></Relationships>
</file>

<file path=ppt/slides/_rels/slide1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01732" name="Text Box 4"/>
          <p:cNvSpPr txBox="1">
            <a:spLocks noChangeArrowheads="1"/>
          </p:cNvSpPr>
          <p:nvPr/>
        </p:nvSpPr>
        <p:spPr bwMode="auto">
          <a:xfrm>
            <a:off x="0" y="5103674"/>
            <a:ext cx="9144000" cy="1754326"/>
          </a:xfrm>
          <a:prstGeom prst="rect">
            <a:avLst/>
          </a:prstGeom>
          <a:solidFill>
            <a:srgbClr val="66FF66"/>
          </a:solidFill>
          <a:ln w="9525">
            <a:noFill/>
            <a:miter lim="800000"/>
            <a:headEnd/>
            <a:tailEnd/>
          </a:ln>
          <a:effectLst/>
        </p:spPr>
        <p:txBody>
          <a:bodyPr wrap="square">
            <a:spAutoFit/>
          </a:bodyPr>
          <a:lstStyle/>
          <a:p>
            <a:pPr algn="ctr">
              <a:spcBef>
                <a:spcPct val="50000"/>
              </a:spcBef>
              <a:defRPr/>
            </a:pPr>
            <a:r>
              <a:rPr lang="th-TH" sz="5400" b="1" dirty="0" smtClean="0">
                <a:latin typeface="TH SarabunPSK" pitchFamily="34" charset="-34"/>
                <a:cs typeface="TH SarabunPSK" pitchFamily="34" charset="-34"/>
              </a:rPr>
              <a:t>สิ่งแวดล้อมศึกษาเพื่อการพัฒนาที่ยั่งยืน</a:t>
            </a:r>
            <a:br>
              <a:rPr lang="th-TH" sz="5400" b="1" dirty="0" smtClean="0">
                <a:latin typeface="TH SarabunPSK" pitchFamily="34" charset="-34"/>
                <a:cs typeface="TH SarabunPSK" pitchFamily="34" charset="-34"/>
              </a:rPr>
            </a:br>
            <a:r>
              <a:rPr lang="th-TH" sz="5400" b="1" dirty="0" smtClean="0">
                <a:latin typeface="TH SarabunPSK" pitchFamily="34" charset="-34"/>
                <a:cs typeface="TH SarabunPSK" pitchFamily="34" charset="-34"/>
              </a:rPr>
              <a:t>กับ</a:t>
            </a:r>
            <a:r>
              <a:rPr lang="th-TH" sz="5400" b="1" dirty="0">
                <a:latin typeface="TH SarabunPSK" pitchFamily="34" charset="-34"/>
                <a:cs typeface="TH SarabunPSK" pitchFamily="34" charset="-34"/>
              </a:rPr>
              <a:t>การบูร</a:t>
            </a:r>
            <a:r>
              <a:rPr lang="th-TH" sz="5400" b="1" dirty="0" err="1">
                <a:latin typeface="TH SarabunPSK" pitchFamily="34" charset="-34"/>
                <a:cs typeface="TH SarabunPSK" pitchFamily="34" charset="-34"/>
              </a:rPr>
              <a:t>ณา</a:t>
            </a:r>
            <a:r>
              <a:rPr lang="th-TH" sz="5400" b="1" dirty="0">
                <a:latin typeface="TH SarabunPSK" pitchFamily="34" charset="-34"/>
                <a:cs typeface="TH SarabunPSK" pitchFamily="34" charset="-34"/>
              </a:rPr>
              <a:t>การเศรษฐกิจ</a:t>
            </a:r>
            <a:r>
              <a:rPr lang="th-TH" sz="5400" b="1" dirty="0" smtClean="0">
                <a:latin typeface="TH SarabunPSK" pitchFamily="34" charset="-34"/>
                <a:cs typeface="TH SarabunPSK" pitchFamily="34" charset="-34"/>
              </a:rPr>
              <a:t>พอเพียง</a:t>
            </a:r>
            <a:endParaRPr lang="th-TH" sz="5400" b="1" dirty="0">
              <a:solidFill>
                <a:srgbClr val="000000"/>
              </a:solidFill>
              <a:latin typeface="TH SarabunPSK" pitchFamily="34" charset="-34"/>
              <a:cs typeface="TH SarabunPSK" pitchFamily="34" charset="-34"/>
            </a:endParaRPr>
          </a:p>
        </p:txBody>
      </p:sp>
      <p:pic>
        <p:nvPicPr>
          <p:cNvPr id="36866" name="Picture 2" descr="ผลการค้นหารูปภาพสำหรับ เศรษฐกิจพอเพียง"/>
          <p:cNvPicPr>
            <a:picLocks noChangeAspect="1" noChangeArrowheads="1"/>
          </p:cNvPicPr>
          <p:nvPr/>
        </p:nvPicPr>
        <p:blipFill>
          <a:blip r:embed="rId2"/>
          <a:srcRect/>
          <a:stretch>
            <a:fillRect/>
          </a:stretch>
        </p:blipFill>
        <p:spPr bwMode="auto">
          <a:xfrm>
            <a:off x="785786" y="0"/>
            <a:ext cx="7643866" cy="515190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AutoShape 2"/>
          <p:cNvSpPr>
            <a:spLocks noChangeArrowheads="1"/>
          </p:cNvSpPr>
          <p:nvPr/>
        </p:nvSpPr>
        <p:spPr bwMode="auto">
          <a:xfrm>
            <a:off x="2195513" y="2133600"/>
            <a:ext cx="4752975" cy="2376488"/>
          </a:xfrm>
          <a:prstGeom prst="irregularSeal1">
            <a:avLst/>
          </a:prstGeom>
          <a:gradFill rotWithShape="1">
            <a:gsLst>
              <a:gs pos="0">
                <a:schemeClr val="tx1"/>
              </a:gs>
              <a:gs pos="100000">
                <a:schemeClr val="tx1">
                  <a:gamma/>
                  <a:tint val="0"/>
                  <a:invGamma/>
                </a:schemeClr>
              </a:gs>
            </a:gsLst>
            <a:path path="shape">
              <a:fillToRect l="50000" t="50000" r="50000" b="50000"/>
            </a:path>
          </a:gradFill>
          <a:ln w="9525">
            <a:solidFill>
              <a:schemeClr val="tx1"/>
            </a:solidFill>
            <a:miter lim="800000"/>
            <a:headEnd/>
            <a:tailEnd/>
          </a:ln>
          <a:effectLst/>
        </p:spPr>
        <p:txBody>
          <a:bodyPr wrap="none" anchor="ctr"/>
          <a:lstStyle/>
          <a:p>
            <a:pPr algn="ctr">
              <a:defRPr/>
            </a:pPr>
            <a:r>
              <a:rPr lang="th-TH" sz="3600" b="1">
                <a:solidFill>
                  <a:srgbClr val="FF3300"/>
                </a:solidFill>
                <a:latin typeface="Arial" pitchFamily="34" charset="0"/>
              </a:rPr>
              <a:t>การพัฒนาของประเทศไทย</a:t>
            </a:r>
            <a:r>
              <a:rPr lang="en-US" sz="2800">
                <a:latin typeface="Arial" pitchFamily="34" charset="0"/>
              </a:rPr>
              <a:t> </a:t>
            </a:r>
            <a:endParaRPr lang="th-TH" sz="2800">
              <a:latin typeface="Arial" pitchFamily="34" charset="0"/>
            </a:endParaRPr>
          </a:p>
        </p:txBody>
      </p:sp>
      <p:pic>
        <p:nvPicPr>
          <p:cNvPr id="171011" name="Picture 3" descr="clearpeatland"/>
          <p:cNvPicPr>
            <a:picLocks noChangeAspect="1" noChangeArrowheads="1"/>
          </p:cNvPicPr>
          <p:nvPr/>
        </p:nvPicPr>
        <p:blipFill>
          <a:blip r:embed="rId3"/>
          <a:srcRect/>
          <a:stretch>
            <a:fillRect/>
          </a:stretch>
        </p:blipFill>
        <p:spPr bwMode="auto">
          <a:xfrm>
            <a:off x="323850" y="260350"/>
            <a:ext cx="4240213" cy="2830513"/>
          </a:xfrm>
          <a:prstGeom prst="rect">
            <a:avLst/>
          </a:prstGeom>
          <a:noFill/>
          <a:ln w="76200">
            <a:solidFill>
              <a:srgbClr val="000099"/>
            </a:solidFill>
            <a:miter lim="800000"/>
            <a:headEnd/>
            <a:tailEnd/>
          </a:ln>
        </p:spPr>
      </p:pic>
      <p:pic>
        <p:nvPicPr>
          <p:cNvPr id="171012" name="Picture 4" descr="30_1191479952"/>
          <p:cNvPicPr>
            <a:picLocks noChangeAspect="1" noChangeArrowheads="1"/>
          </p:cNvPicPr>
          <p:nvPr/>
        </p:nvPicPr>
        <p:blipFill>
          <a:blip r:embed="rId4"/>
          <a:srcRect/>
          <a:stretch>
            <a:fillRect/>
          </a:stretch>
        </p:blipFill>
        <p:spPr bwMode="auto">
          <a:xfrm>
            <a:off x="4932363" y="333375"/>
            <a:ext cx="4000500" cy="2881313"/>
          </a:xfrm>
          <a:prstGeom prst="rect">
            <a:avLst/>
          </a:prstGeom>
          <a:noFill/>
          <a:ln w="76200">
            <a:solidFill>
              <a:srgbClr val="000099"/>
            </a:solidFill>
            <a:miter lim="800000"/>
            <a:headEnd/>
            <a:tailEnd/>
          </a:ln>
        </p:spPr>
      </p:pic>
      <p:pic>
        <p:nvPicPr>
          <p:cNvPr id="171013" name="Picture 5" descr="Mangrove"/>
          <p:cNvPicPr>
            <a:picLocks noChangeAspect="1" noChangeArrowheads="1"/>
          </p:cNvPicPr>
          <p:nvPr/>
        </p:nvPicPr>
        <p:blipFill>
          <a:blip r:embed="rId5"/>
          <a:srcRect/>
          <a:stretch>
            <a:fillRect/>
          </a:stretch>
        </p:blipFill>
        <p:spPr bwMode="auto">
          <a:xfrm>
            <a:off x="323850" y="3429000"/>
            <a:ext cx="4213225" cy="3219450"/>
          </a:xfrm>
          <a:prstGeom prst="rect">
            <a:avLst/>
          </a:prstGeom>
          <a:noFill/>
          <a:ln w="76200">
            <a:solidFill>
              <a:srgbClr val="000099"/>
            </a:solidFill>
            <a:miter lim="800000"/>
            <a:headEnd/>
            <a:tailEnd/>
          </a:ln>
        </p:spPr>
      </p:pic>
      <p:pic>
        <p:nvPicPr>
          <p:cNvPr id="171014" name="Picture 6" descr="skl15"/>
          <p:cNvPicPr>
            <a:picLocks noChangeAspect="1" noChangeArrowheads="1"/>
          </p:cNvPicPr>
          <p:nvPr/>
        </p:nvPicPr>
        <p:blipFill>
          <a:blip r:embed="rId6"/>
          <a:srcRect/>
          <a:stretch>
            <a:fillRect/>
          </a:stretch>
        </p:blipFill>
        <p:spPr bwMode="auto">
          <a:xfrm>
            <a:off x="4932363" y="3500438"/>
            <a:ext cx="4033837" cy="3178175"/>
          </a:xfrm>
          <a:prstGeom prst="rect">
            <a:avLst/>
          </a:prstGeom>
          <a:noFill/>
          <a:ln w="76200">
            <a:solidFill>
              <a:srgbClr val="000099"/>
            </a:solidFill>
            <a:miter lim="800000"/>
            <a:headEnd/>
            <a:tailEnd/>
          </a:ln>
        </p:spPr>
      </p:pic>
      <p:sp>
        <p:nvSpPr>
          <p:cNvPr id="171015" name="AutoShape 7"/>
          <p:cNvSpPr>
            <a:spLocks noChangeArrowheads="1"/>
          </p:cNvSpPr>
          <p:nvPr/>
        </p:nvSpPr>
        <p:spPr bwMode="auto">
          <a:xfrm>
            <a:off x="4140200" y="1341438"/>
            <a:ext cx="1008063" cy="576262"/>
          </a:xfrm>
          <a:prstGeom prst="rightArrow">
            <a:avLst>
              <a:gd name="adj1" fmla="val 50000"/>
              <a:gd name="adj2" fmla="val 43733"/>
            </a:avLst>
          </a:prstGeom>
          <a:solidFill>
            <a:srgbClr val="FF0000"/>
          </a:solidFill>
          <a:ln w="9525">
            <a:solidFill>
              <a:srgbClr val="FF0000"/>
            </a:solidFill>
            <a:miter lim="800000"/>
            <a:headEnd/>
            <a:tailEnd/>
          </a:ln>
        </p:spPr>
        <p:txBody>
          <a:bodyPr wrap="none" anchor="ctr"/>
          <a:lstStyle/>
          <a:p>
            <a:endParaRPr lang="th-TH"/>
          </a:p>
        </p:txBody>
      </p:sp>
      <p:sp>
        <p:nvSpPr>
          <p:cNvPr id="171016" name="AutoShape 8"/>
          <p:cNvSpPr>
            <a:spLocks noChangeArrowheads="1"/>
          </p:cNvSpPr>
          <p:nvPr/>
        </p:nvSpPr>
        <p:spPr bwMode="auto">
          <a:xfrm>
            <a:off x="4140200" y="4868863"/>
            <a:ext cx="1008063" cy="576262"/>
          </a:xfrm>
          <a:prstGeom prst="rightArrow">
            <a:avLst>
              <a:gd name="adj1" fmla="val 50000"/>
              <a:gd name="adj2" fmla="val 43733"/>
            </a:avLst>
          </a:prstGeom>
          <a:solidFill>
            <a:srgbClr val="FF0000"/>
          </a:solidFill>
          <a:ln w="9525">
            <a:solidFill>
              <a:schemeClr val="tx1"/>
            </a:solidFill>
            <a:miter lim="800000"/>
            <a:headEnd/>
            <a:tailEnd/>
          </a:ln>
        </p:spPr>
        <p:txBody>
          <a:bodyPr wrap="none" anchor="ctr"/>
          <a:lstStyle/>
          <a:p>
            <a:endParaRPr lang="th-TH"/>
          </a:p>
        </p:txBody>
      </p:sp>
      <p:sp>
        <p:nvSpPr>
          <p:cNvPr id="9225" name="Text Box 9"/>
          <p:cNvSpPr txBox="1">
            <a:spLocks noChangeArrowheads="1"/>
          </p:cNvSpPr>
          <p:nvPr/>
        </p:nvSpPr>
        <p:spPr bwMode="auto">
          <a:xfrm>
            <a:off x="6804025" y="6453188"/>
            <a:ext cx="2339975" cy="366712"/>
          </a:xfrm>
          <a:prstGeom prst="rect">
            <a:avLst/>
          </a:prstGeom>
          <a:noFill/>
          <a:ln w="9525">
            <a:noFill/>
            <a:miter lim="800000"/>
            <a:headEnd/>
            <a:tailEnd/>
          </a:ln>
        </p:spPr>
        <p:txBody>
          <a:bodyPr>
            <a:spAutoFit/>
          </a:bodyPr>
          <a:lstStyle/>
          <a:p>
            <a:pPr algn="r">
              <a:spcBef>
                <a:spcPct val="50000"/>
              </a:spcBef>
            </a:pPr>
            <a:r>
              <a:rPr lang="en-US" sz="1800" dirty="0" smtClean="0">
                <a:latin typeface="Arial" pitchFamily="34" charset="0"/>
              </a:rPr>
              <a:t> </a:t>
            </a:r>
            <a:r>
              <a:rPr lang="en-US" sz="1800" dirty="0" err="1">
                <a:latin typeface="Arial" pitchFamily="34" charset="0"/>
              </a:rPr>
              <a:t>Maream</a:t>
            </a:r>
            <a:r>
              <a:rPr lang="en-US" sz="1800" dirty="0">
                <a:latin typeface="Arial" pitchFamily="34" charset="0"/>
              </a:rPr>
              <a:t> </a:t>
            </a:r>
            <a:r>
              <a:rPr lang="en-US" sz="1800" dirty="0" err="1">
                <a:latin typeface="Arial" pitchFamily="34" charset="0"/>
              </a:rPr>
              <a:t>Sormad</a:t>
            </a:r>
            <a:endParaRPr lang="th-TH" sz="1800"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71010"/>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171011"/>
                                        </p:tgtEl>
                                        <p:attrNameLst>
                                          <p:attrName>style.visibility</p:attrName>
                                        </p:attrNameLst>
                                      </p:cBhvr>
                                      <p:to>
                                        <p:strVal val="visible"/>
                                      </p:to>
                                    </p:set>
                                    <p:animEffect transition="in" filter="box(in)">
                                      <p:cBhvr>
                                        <p:cTn id="11" dur="500"/>
                                        <p:tgtEl>
                                          <p:spTgt spid="1710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10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71012"/>
                                        </p:tgtEl>
                                        <p:attrNameLst>
                                          <p:attrName>style.visibility</p:attrName>
                                        </p:attrNameLst>
                                      </p:cBhvr>
                                      <p:to>
                                        <p:strVal val="visible"/>
                                      </p:to>
                                    </p:set>
                                    <p:animEffect transition="in" filter="box(in)">
                                      <p:cBhvr>
                                        <p:cTn id="20" dur="500"/>
                                        <p:tgtEl>
                                          <p:spTgt spid="171012"/>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171013"/>
                                        </p:tgtEl>
                                        <p:attrNameLst>
                                          <p:attrName>style.visibility</p:attrName>
                                        </p:attrNameLst>
                                      </p:cBhvr>
                                      <p:to>
                                        <p:strVal val="visible"/>
                                      </p:to>
                                    </p:set>
                                    <p:animEffect transition="in" filter="box(in)">
                                      <p:cBhvr>
                                        <p:cTn id="25" dur="500"/>
                                        <p:tgtEl>
                                          <p:spTgt spid="17101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101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171014"/>
                                        </p:tgtEl>
                                        <p:attrNameLst>
                                          <p:attrName>style.visibility</p:attrName>
                                        </p:attrNameLst>
                                      </p:cBhvr>
                                      <p:to>
                                        <p:strVal val="visible"/>
                                      </p:to>
                                    </p:set>
                                    <p:animEffect transition="in" filter="box(in)">
                                      <p:cBhvr>
                                        <p:cTn id="34" dur="500"/>
                                        <p:tgtEl>
                                          <p:spTgt spid="171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animBg="1"/>
      <p:bldP spid="171015" grpId="0" animBg="1"/>
      <p:bldP spid="1710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0000000063"/>
          <p:cNvPicPr>
            <a:picLocks noChangeAspect="1" noChangeArrowheads="1"/>
          </p:cNvPicPr>
          <p:nvPr/>
        </p:nvPicPr>
        <p:blipFill>
          <a:blip r:embed="rId3"/>
          <a:srcRect/>
          <a:stretch>
            <a:fillRect/>
          </a:stretch>
        </p:blipFill>
        <p:spPr bwMode="auto">
          <a:xfrm>
            <a:off x="5076825" y="584200"/>
            <a:ext cx="3849688" cy="2884488"/>
          </a:xfrm>
          <a:prstGeom prst="rect">
            <a:avLst/>
          </a:prstGeom>
          <a:noFill/>
          <a:ln w="9525">
            <a:noFill/>
            <a:miter lim="800000"/>
            <a:headEnd/>
            <a:tailEnd/>
          </a:ln>
        </p:spPr>
      </p:pic>
      <p:pic>
        <p:nvPicPr>
          <p:cNvPr id="175107" name="Picture 3" descr="chu_att110005004"/>
          <p:cNvPicPr>
            <a:picLocks noChangeAspect="1" noChangeArrowheads="1"/>
          </p:cNvPicPr>
          <p:nvPr/>
        </p:nvPicPr>
        <p:blipFill>
          <a:blip r:embed="rId4"/>
          <a:srcRect/>
          <a:stretch>
            <a:fillRect/>
          </a:stretch>
        </p:blipFill>
        <p:spPr bwMode="auto">
          <a:xfrm>
            <a:off x="179388" y="620713"/>
            <a:ext cx="4140200" cy="2822575"/>
          </a:xfrm>
          <a:prstGeom prst="rect">
            <a:avLst/>
          </a:prstGeom>
          <a:noFill/>
          <a:ln w="9525">
            <a:noFill/>
            <a:miter lim="800000"/>
            <a:headEnd/>
            <a:tailEnd/>
          </a:ln>
        </p:spPr>
      </p:pic>
      <p:pic>
        <p:nvPicPr>
          <p:cNvPr id="175108" name="Picture 4" descr="NP77T3P402"/>
          <p:cNvPicPr>
            <a:picLocks noChangeAspect="1" noChangeArrowheads="1"/>
          </p:cNvPicPr>
          <p:nvPr/>
        </p:nvPicPr>
        <p:blipFill>
          <a:blip r:embed="rId5"/>
          <a:srcRect/>
          <a:stretch>
            <a:fillRect/>
          </a:stretch>
        </p:blipFill>
        <p:spPr bwMode="auto">
          <a:xfrm>
            <a:off x="179388" y="3644900"/>
            <a:ext cx="4178300" cy="3025775"/>
          </a:xfrm>
          <a:prstGeom prst="rect">
            <a:avLst/>
          </a:prstGeom>
          <a:noFill/>
          <a:ln w="9525">
            <a:noFill/>
            <a:miter lim="800000"/>
            <a:headEnd/>
            <a:tailEnd/>
          </a:ln>
        </p:spPr>
      </p:pic>
      <p:pic>
        <p:nvPicPr>
          <p:cNvPr id="175109" name="Picture 5" descr="risk-0a03"/>
          <p:cNvPicPr>
            <a:picLocks noChangeAspect="1" noChangeArrowheads="1"/>
          </p:cNvPicPr>
          <p:nvPr/>
        </p:nvPicPr>
        <p:blipFill>
          <a:blip r:embed="rId6"/>
          <a:srcRect/>
          <a:stretch>
            <a:fillRect/>
          </a:stretch>
        </p:blipFill>
        <p:spPr bwMode="auto">
          <a:xfrm>
            <a:off x="5076825" y="3644900"/>
            <a:ext cx="3816350" cy="2986088"/>
          </a:xfrm>
          <a:prstGeom prst="rect">
            <a:avLst/>
          </a:prstGeom>
          <a:noFill/>
          <a:ln w="9525">
            <a:noFill/>
            <a:miter lim="800000"/>
            <a:headEnd/>
            <a:tailEnd/>
          </a:ln>
        </p:spPr>
      </p:pic>
      <p:sp>
        <p:nvSpPr>
          <p:cNvPr id="175110" name="AutoShape 6"/>
          <p:cNvSpPr>
            <a:spLocks noChangeArrowheads="1"/>
          </p:cNvSpPr>
          <p:nvPr/>
        </p:nvSpPr>
        <p:spPr bwMode="auto">
          <a:xfrm>
            <a:off x="3995738" y="2060575"/>
            <a:ext cx="1439862" cy="720725"/>
          </a:xfrm>
          <a:prstGeom prst="rightArrow">
            <a:avLst>
              <a:gd name="adj1" fmla="val 50000"/>
              <a:gd name="adj2" fmla="val 49945"/>
            </a:avLst>
          </a:prstGeom>
          <a:solidFill>
            <a:srgbClr val="FF0000"/>
          </a:solidFill>
          <a:ln w="9525">
            <a:solidFill>
              <a:schemeClr val="tx1"/>
            </a:solidFill>
            <a:miter lim="800000"/>
            <a:headEnd/>
            <a:tailEnd/>
          </a:ln>
        </p:spPr>
        <p:txBody>
          <a:bodyPr wrap="none" anchor="ctr"/>
          <a:lstStyle/>
          <a:p>
            <a:endParaRPr lang="th-TH"/>
          </a:p>
        </p:txBody>
      </p:sp>
      <p:sp>
        <p:nvSpPr>
          <p:cNvPr id="175111" name="AutoShape 7"/>
          <p:cNvSpPr>
            <a:spLocks noChangeArrowheads="1"/>
          </p:cNvSpPr>
          <p:nvPr/>
        </p:nvSpPr>
        <p:spPr bwMode="auto">
          <a:xfrm>
            <a:off x="4067175" y="4724400"/>
            <a:ext cx="1368425" cy="792163"/>
          </a:xfrm>
          <a:prstGeom prst="rightArrow">
            <a:avLst>
              <a:gd name="adj1" fmla="val 50000"/>
              <a:gd name="adj2" fmla="val 43186"/>
            </a:avLst>
          </a:prstGeom>
          <a:solidFill>
            <a:srgbClr val="FF0000"/>
          </a:solidFill>
          <a:ln w="9525">
            <a:solidFill>
              <a:schemeClr val="tx1"/>
            </a:solidFill>
            <a:miter lim="800000"/>
            <a:headEnd/>
            <a:tailEnd/>
          </a:ln>
        </p:spPr>
        <p:txBody>
          <a:bodyPr wrap="none" anchor="ctr"/>
          <a:lstStyle/>
          <a:p>
            <a:endParaRPr lang="th-TH"/>
          </a:p>
        </p:txBody>
      </p:sp>
      <p:sp>
        <p:nvSpPr>
          <p:cNvPr id="10248" name="Text Box 8"/>
          <p:cNvSpPr txBox="1">
            <a:spLocks noChangeArrowheads="1"/>
          </p:cNvSpPr>
          <p:nvPr/>
        </p:nvSpPr>
        <p:spPr bwMode="auto">
          <a:xfrm>
            <a:off x="6732588" y="6491288"/>
            <a:ext cx="2411412" cy="366712"/>
          </a:xfrm>
          <a:prstGeom prst="rect">
            <a:avLst/>
          </a:prstGeom>
          <a:noFill/>
          <a:ln w="9525">
            <a:noFill/>
            <a:miter lim="800000"/>
            <a:headEnd/>
            <a:tailEnd/>
          </a:ln>
        </p:spPr>
        <p:txBody>
          <a:bodyPr>
            <a:spAutoFit/>
          </a:bodyPr>
          <a:lstStyle/>
          <a:p>
            <a:pPr algn="r">
              <a:spcBef>
                <a:spcPct val="50000"/>
              </a:spcBef>
            </a:pPr>
            <a:r>
              <a:rPr lang="en-US" sz="1800" dirty="0" err="1" smtClean="0">
                <a:latin typeface="Arial" pitchFamily="34" charset="0"/>
              </a:rPr>
              <a:t>BMaream</a:t>
            </a:r>
            <a:r>
              <a:rPr lang="en-US" sz="1800" dirty="0" smtClean="0">
                <a:latin typeface="Arial" pitchFamily="34" charset="0"/>
              </a:rPr>
              <a:t> </a:t>
            </a:r>
            <a:r>
              <a:rPr lang="en-US" sz="1800" dirty="0" err="1">
                <a:latin typeface="Arial" pitchFamily="34" charset="0"/>
              </a:rPr>
              <a:t>Sormad</a:t>
            </a:r>
            <a:endParaRPr lang="th-TH" sz="1800"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75107"/>
                                        </p:tgtEl>
                                        <p:attrNameLst>
                                          <p:attrName>style.visibility</p:attrName>
                                        </p:attrNameLst>
                                      </p:cBhvr>
                                      <p:to>
                                        <p:strVal val="visible"/>
                                      </p:to>
                                    </p:set>
                                    <p:animEffect transition="in" filter="box(in)">
                                      <p:cBhvr>
                                        <p:cTn id="7" dur="500"/>
                                        <p:tgtEl>
                                          <p:spTgt spid="17510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51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175106"/>
                                        </p:tgtEl>
                                        <p:attrNameLst>
                                          <p:attrName>style.visibility</p:attrName>
                                        </p:attrNameLst>
                                      </p:cBhvr>
                                      <p:to>
                                        <p:strVal val="visible"/>
                                      </p:to>
                                    </p:set>
                                    <p:animEffect transition="in" filter="box(in)">
                                      <p:cBhvr>
                                        <p:cTn id="16" dur="500"/>
                                        <p:tgtEl>
                                          <p:spTgt spid="175106"/>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175108"/>
                                        </p:tgtEl>
                                        <p:attrNameLst>
                                          <p:attrName>style.visibility</p:attrName>
                                        </p:attrNameLst>
                                      </p:cBhvr>
                                      <p:to>
                                        <p:strVal val="visible"/>
                                      </p:to>
                                    </p:set>
                                    <p:animEffect transition="in" filter="box(in)">
                                      <p:cBhvr>
                                        <p:cTn id="21" dur="500"/>
                                        <p:tgtEl>
                                          <p:spTgt spid="17510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51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175109"/>
                                        </p:tgtEl>
                                        <p:attrNameLst>
                                          <p:attrName>style.visibility</p:attrName>
                                        </p:attrNameLst>
                                      </p:cBhvr>
                                      <p:to>
                                        <p:strVal val="visible"/>
                                      </p:to>
                                    </p:set>
                                    <p:animEffect transition="in" filter="box(in)">
                                      <p:cBhvr>
                                        <p:cTn id="30" dur="500"/>
                                        <p:tgtEl>
                                          <p:spTgt spid="175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0" grpId="0" animBg="1"/>
      <p:bldP spid="1751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descr="pic_ngomob02_3845"/>
          <p:cNvPicPr>
            <a:picLocks noChangeAspect="1" noChangeArrowheads="1"/>
          </p:cNvPicPr>
          <p:nvPr/>
        </p:nvPicPr>
        <p:blipFill>
          <a:blip r:embed="rId3"/>
          <a:srcRect/>
          <a:stretch>
            <a:fillRect/>
          </a:stretch>
        </p:blipFill>
        <p:spPr bwMode="auto">
          <a:xfrm>
            <a:off x="5953125" y="1773238"/>
            <a:ext cx="3190875" cy="2171700"/>
          </a:xfrm>
          <a:prstGeom prst="rect">
            <a:avLst/>
          </a:prstGeom>
          <a:noFill/>
          <a:ln w="9525">
            <a:noFill/>
            <a:miter lim="800000"/>
            <a:headEnd/>
            <a:tailEnd/>
          </a:ln>
        </p:spPr>
      </p:pic>
      <p:pic>
        <p:nvPicPr>
          <p:cNvPr id="177155" name="Picture 3" descr="002"/>
          <p:cNvPicPr>
            <a:picLocks noChangeAspect="1" noChangeArrowheads="1"/>
          </p:cNvPicPr>
          <p:nvPr/>
        </p:nvPicPr>
        <p:blipFill>
          <a:blip r:embed="rId4"/>
          <a:srcRect/>
          <a:stretch>
            <a:fillRect/>
          </a:stretch>
        </p:blipFill>
        <p:spPr bwMode="auto">
          <a:xfrm>
            <a:off x="5457825" y="3357563"/>
            <a:ext cx="3686175" cy="1781175"/>
          </a:xfrm>
          <a:prstGeom prst="rect">
            <a:avLst/>
          </a:prstGeom>
          <a:noFill/>
          <a:ln w="9525">
            <a:noFill/>
            <a:miter lim="800000"/>
            <a:headEnd/>
            <a:tailEnd/>
          </a:ln>
        </p:spPr>
      </p:pic>
      <p:pic>
        <p:nvPicPr>
          <p:cNvPr id="11268" name="Picture 4" descr="001"/>
          <p:cNvPicPr>
            <a:picLocks noChangeAspect="1" noChangeArrowheads="1"/>
          </p:cNvPicPr>
          <p:nvPr/>
        </p:nvPicPr>
        <p:blipFill>
          <a:blip r:embed="rId5"/>
          <a:srcRect/>
          <a:stretch>
            <a:fillRect/>
          </a:stretch>
        </p:blipFill>
        <p:spPr bwMode="auto">
          <a:xfrm>
            <a:off x="3708400" y="836613"/>
            <a:ext cx="2486025" cy="4083050"/>
          </a:xfrm>
          <a:prstGeom prst="rect">
            <a:avLst/>
          </a:prstGeom>
          <a:noFill/>
          <a:ln w="9525">
            <a:noFill/>
            <a:miter lim="800000"/>
            <a:headEnd/>
            <a:tailEnd/>
          </a:ln>
        </p:spPr>
      </p:pic>
      <p:pic>
        <p:nvPicPr>
          <p:cNvPr id="177157" name="Picture 5" descr="coal_14"/>
          <p:cNvPicPr>
            <a:picLocks noChangeAspect="1" noChangeArrowheads="1"/>
          </p:cNvPicPr>
          <p:nvPr/>
        </p:nvPicPr>
        <p:blipFill>
          <a:blip r:embed="rId6"/>
          <a:srcRect/>
          <a:stretch>
            <a:fillRect/>
          </a:stretch>
        </p:blipFill>
        <p:spPr bwMode="auto">
          <a:xfrm>
            <a:off x="6659563" y="5081588"/>
            <a:ext cx="2484437" cy="1776412"/>
          </a:xfrm>
          <a:prstGeom prst="rect">
            <a:avLst/>
          </a:prstGeom>
          <a:noFill/>
          <a:ln w="9525">
            <a:noFill/>
            <a:miter lim="800000"/>
            <a:headEnd/>
            <a:tailEnd/>
          </a:ln>
        </p:spPr>
      </p:pic>
      <p:sp>
        <p:nvSpPr>
          <p:cNvPr id="177158" name="Line 6"/>
          <p:cNvSpPr>
            <a:spLocks noChangeShapeType="1"/>
          </p:cNvSpPr>
          <p:nvPr/>
        </p:nvSpPr>
        <p:spPr bwMode="auto">
          <a:xfrm flipH="1" flipV="1">
            <a:off x="4356100" y="3644900"/>
            <a:ext cx="1871663" cy="1008063"/>
          </a:xfrm>
          <a:prstGeom prst="line">
            <a:avLst/>
          </a:prstGeom>
          <a:noFill/>
          <a:ln w="38100">
            <a:solidFill>
              <a:srgbClr val="FF3300"/>
            </a:solidFill>
            <a:round/>
            <a:headEnd type="triangle" w="med" len="med"/>
            <a:tailEnd/>
          </a:ln>
        </p:spPr>
        <p:txBody>
          <a:bodyPr/>
          <a:lstStyle/>
          <a:p>
            <a:endParaRPr lang="th-TH"/>
          </a:p>
        </p:txBody>
      </p:sp>
      <p:pic>
        <p:nvPicPr>
          <p:cNvPr id="177159" name="Picture 7" descr="pakmoon3"/>
          <p:cNvPicPr>
            <a:picLocks noChangeAspect="1" noChangeArrowheads="1"/>
          </p:cNvPicPr>
          <p:nvPr/>
        </p:nvPicPr>
        <p:blipFill>
          <a:blip r:embed="rId7"/>
          <a:srcRect/>
          <a:stretch>
            <a:fillRect/>
          </a:stretch>
        </p:blipFill>
        <p:spPr bwMode="auto">
          <a:xfrm>
            <a:off x="1547813" y="5229225"/>
            <a:ext cx="1944687" cy="1462088"/>
          </a:xfrm>
          <a:prstGeom prst="rect">
            <a:avLst/>
          </a:prstGeom>
          <a:noFill/>
          <a:ln w="9525">
            <a:noFill/>
            <a:miter lim="800000"/>
            <a:headEnd/>
            <a:tailEnd/>
          </a:ln>
        </p:spPr>
      </p:pic>
      <p:pic>
        <p:nvPicPr>
          <p:cNvPr id="177160" name="Picture 8" descr="dsc00004_resize_256"/>
          <p:cNvPicPr>
            <a:picLocks noChangeAspect="1" noChangeArrowheads="1"/>
          </p:cNvPicPr>
          <p:nvPr/>
        </p:nvPicPr>
        <p:blipFill>
          <a:blip r:embed="rId8"/>
          <a:srcRect/>
          <a:stretch>
            <a:fillRect/>
          </a:stretch>
        </p:blipFill>
        <p:spPr bwMode="auto">
          <a:xfrm>
            <a:off x="0" y="5148263"/>
            <a:ext cx="2124075" cy="1593850"/>
          </a:xfrm>
          <a:prstGeom prst="rect">
            <a:avLst/>
          </a:prstGeom>
          <a:noFill/>
          <a:ln w="9525">
            <a:noFill/>
            <a:miter lim="800000"/>
            <a:headEnd/>
            <a:tailEnd/>
          </a:ln>
        </p:spPr>
      </p:pic>
      <p:pic>
        <p:nvPicPr>
          <p:cNvPr id="177161" name="Picture 9" descr="pic_kaowlug2_07072547"/>
          <p:cNvPicPr>
            <a:picLocks noChangeAspect="1" noChangeArrowheads="1"/>
          </p:cNvPicPr>
          <p:nvPr/>
        </p:nvPicPr>
        <p:blipFill>
          <a:blip r:embed="rId9"/>
          <a:srcRect/>
          <a:stretch>
            <a:fillRect/>
          </a:stretch>
        </p:blipFill>
        <p:spPr bwMode="auto">
          <a:xfrm>
            <a:off x="0" y="3716338"/>
            <a:ext cx="2124075" cy="1431925"/>
          </a:xfrm>
          <a:prstGeom prst="rect">
            <a:avLst/>
          </a:prstGeom>
          <a:noFill/>
          <a:ln w="9525">
            <a:noFill/>
            <a:miter lim="800000"/>
            <a:headEnd/>
            <a:tailEnd/>
          </a:ln>
        </p:spPr>
      </p:pic>
      <p:pic>
        <p:nvPicPr>
          <p:cNvPr id="177162" name="Picture 10" descr="khongrak2"/>
          <p:cNvPicPr>
            <a:picLocks noChangeAspect="1" noChangeArrowheads="1"/>
          </p:cNvPicPr>
          <p:nvPr/>
        </p:nvPicPr>
        <p:blipFill>
          <a:blip r:embed="rId10"/>
          <a:srcRect/>
          <a:stretch>
            <a:fillRect/>
          </a:stretch>
        </p:blipFill>
        <p:spPr bwMode="auto">
          <a:xfrm>
            <a:off x="1692275" y="3716338"/>
            <a:ext cx="1481138" cy="1500187"/>
          </a:xfrm>
          <a:prstGeom prst="rect">
            <a:avLst/>
          </a:prstGeom>
          <a:noFill/>
          <a:ln w="9525">
            <a:noFill/>
            <a:miter lim="800000"/>
            <a:headEnd/>
            <a:tailEnd/>
          </a:ln>
        </p:spPr>
      </p:pic>
      <p:sp>
        <p:nvSpPr>
          <p:cNvPr id="177163" name="Line 11"/>
          <p:cNvSpPr>
            <a:spLocks noChangeShapeType="1"/>
          </p:cNvSpPr>
          <p:nvPr/>
        </p:nvSpPr>
        <p:spPr bwMode="auto">
          <a:xfrm flipV="1">
            <a:off x="2987675" y="4221163"/>
            <a:ext cx="1008063" cy="144462"/>
          </a:xfrm>
          <a:prstGeom prst="line">
            <a:avLst/>
          </a:prstGeom>
          <a:noFill/>
          <a:ln w="38100">
            <a:solidFill>
              <a:srgbClr val="FF3300"/>
            </a:solidFill>
            <a:round/>
            <a:headEnd type="triangle" w="med" len="med"/>
            <a:tailEnd/>
          </a:ln>
        </p:spPr>
        <p:txBody>
          <a:bodyPr/>
          <a:lstStyle/>
          <a:p>
            <a:endParaRPr lang="th-TH"/>
          </a:p>
        </p:txBody>
      </p:sp>
      <p:sp>
        <p:nvSpPr>
          <p:cNvPr id="11276" name="Text Box 12"/>
          <p:cNvSpPr txBox="1">
            <a:spLocks noChangeArrowheads="1"/>
          </p:cNvSpPr>
          <p:nvPr/>
        </p:nvSpPr>
        <p:spPr bwMode="auto">
          <a:xfrm>
            <a:off x="1928794" y="0"/>
            <a:ext cx="6286544" cy="923330"/>
          </a:xfrm>
          <a:prstGeom prst="rect">
            <a:avLst/>
          </a:prstGeom>
          <a:gradFill rotWithShape="1">
            <a:gsLst>
              <a:gs pos="0">
                <a:srgbClr val="990099"/>
              </a:gs>
              <a:gs pos="100000">
                <a:srgbClr val="470047"/>
              </a:gs>
            </a:gsLst>
            <a:lin ang="5400000" scaled="1"/>
          </a:gradFill>
          <a:ln w="9525">
            <a:noFill/>
            <a:miter lim="800000"/>
            <a:headEnd/>
            <a:tailEnd/>
          </a:ln>
        </p:spPr>
        <p:txBody>
          <a:bodyPr wrap="square">
            <a:spAutoFit/>
          </a:bodyPr>
          <a:lstStyle/>
          <a:p>
            <a:pPr algn="ctr">
              <a:spcBef>
                <a:spcPct val="50000"/>
              </a:spcBef>
            </a:pPr>
            <a:r>
              <a:rPr lang="th-TH" sz="5400" b="1" dirty="0">
                <a:solidFill>
                  <a:srgbClr val="FFFF00"/>
                </a:solidFill>
                <a:latin typeface="TH SarabunPSK" pitchFamily="34" charset="-34"/>
                <a:cs typeface="TH SarabunPSK" pitchFamily="34" charset="-34"/>
              </a:rPr>
              <a:t>ปัญหาของการพัฒนา</a:t>
            </a:r>
          </a:p>
        </p:txBody>
      </p:sp>
      <p:pic>
        <p:nvPicPr>
          <p:cNvPr id="177165" name="Picture 13" descr="2645_1"/>
          <p:cNvPicPr>
            <a:picLocks noChangeAspect="1" noChangeArrowheads="1"/>
          </p:cNvPicPr>
          <p:nvPr/>
        </p:nvPicPr>
        <p:blipFill>
          <a:blip r:embed="rId11"/>
          <a:srcRect/>
          <a:stretch>
            <a:fillRect/>
          </a:stretch>
        </p:blipFill>
        <p:spPr bwMode="auto">
          <a:xfrm>
            <a:off x="1116013" y="2276475"/>
            <a:ext cx="2217737" cy="1473200"/>
          </a:xfrm>
          <a:prstGeom prst="rect">
            <a:avLst/>
          </a:prstGeom>
          <a:noFill/>
          <a:ln w="76200">
            <a:noFill/>
            <a:miter lim="800000"/>
            <a:headEnd/>
            <a:tailEnd/>
          </a:ln>
        </p:spPr>
      </p:pic>
      <p:sp>
        <p:nvSpPr>
          <p:cNvPr id="177166" name="Line 14"/>
          <p:cNvSpPr>
            <a:spLocks noChangeShapeType="1"/>
          </p:cNvSpPr>
          <p:nvPr/>
        </p:nvSpPr>
        <p:spPr bwMode="auto">
          <a:xfrm>
            <a:off x="3348038" y="2781300"/>
            <a:ext cx="936625" cy="142875"/>
          </a:xfrm>
          <a:prstGeom prst="line">
            <a:avLst/>
          </a:prstGeom>
          <a:noFill/>
          <a:ln w="38100">
            <a:solidFill>
              <a:srgbClr val="FF3300"/>
            </a:solidFill>
            <a:round/>
            <a:headEnd type="triangle" w="med" len="med"/>
            <a:tailEnd/>
          </a:ln>
        </p:spPr>
        <p:txBody>
          <a:bodyPr/>
          <a:lstStyle/>
          <a:p>
            <a:endParaRPr lang="th-TH"/>
          </a:p>
        </p:txBody>
      </p:sp>
      <p:pic>
        <p:nvPicPr>
          <p:cNvPr id="177167" name="Picture 15" descr="maemoa"/>
          <p:cNvPicPr>
            <a:picLocks noChangeAspect="1" noChangeArrowheads="1"/>
          </p:cNvPicPr>
          <p:nvPr/>
        </p:nvPicPr>
        <p:blipFill>
          <a:blip r:embed="rId12"/>
          <a:srcRect/>
          <a:stretch>
            <a:fillRect/>
          </a:stretch>
        </p:blipFill>
        <p:spPr bwMode="auto">
          <a:xfrm>
            <a:off x="539750" y="692150"/>
            <a:ext cx="2235200" cy="1708150"/>
          </a:xfrm>
          <a:prstGeom prst="rect">
            <a:avLst/>
          </a:prstGeom>
          <a:noFill/>
          <a:ln w="9525">
            <a:noFill/>
            <a:miter lim="800000"/>
            <a:headEnd/>
            <a:tailEnd/>
          </a:ln>
        </p:spPr>
      </p:pic>
      <p:sp>
        <p:nvSpPr>
          <p:cNvPr id="177168" name="Line 16"/>
          <p:cNvSpPr>
            <a:spLocks noChangeShapeType="1"/>
          </p:cNvSpPr>
          <p:nvPr/>
        </p:nvSpPr>
        <p:spPr bwMode="auto">
          <a:xfrm>
            <a:off x="2627313" y="1484313"/>
            <a:ext cx="1728787" cy="0"/>
          </a:xfrm>
          <a:prstGeom prst="line">
            <a:avLst/>
          </a:prstGeom>
          <a:noFill/>
          <a:ln w="38100">
            <a:solidFill>
              <a:srgbClr val="FF0000"/>
            </a:solidFill>
            <a:round/>
            <a:headEnd type="triangle" w="med" len="med"/>
            <a:tailEnd/>
          </a:ln>
        </p:spPr>
        <p:txBody>
          <a:bodyPr/>
          <a:lstStyle/>
          <a:p>
            <a:endParaRPr lang="th-TH"/>
          </a:p>
        </p:txBody>
      </p:sp>
      <p:pic>
        <p:nvPicPr>
          <p:cNvPr id="177169" name="Picture 17" descr="24-saraphan-p1"/>
          <p:cNvPicPr>
            <a:picLocks noChangeAspect="1" noChangeArrowheads="1"/>
          </p:cNvPicPr>
          <p:nvPr/>
        </p:nvPicPr>
        <p:blipFill>
          <a:blip r:embed="rId13"/>
          <a:srcRect/>
          <a:stretch>
            <a:fillRect/>
          </a:stretch>
        </p:blipFill>
        <p:spPr bwMode="auto">
          <a:xfrm>
            <a:off x="3995738" y="5103813"/>
            <a:ext cx="2730500" cy="1754187"/>
          </a:xfrm>
          <a:prstGeom prst="rect">
            <a:avLst/>
          </a:prstGeom>
          <a:noFill/>
          <a:ln w="9525">
            <a:noFill/>
            <a:miter lim="800000"/>
            <a:headEnd/>
            <a:tailEnd/>
          </a:ln>
        </p:spPr>
      </p:pic>
      <p:pic>
        <p:nvPicPr>
          <p:cNvPr id="177170" name="Picture 18"/>
          <p:cNvPicPr>
            <a:picLocks noChangeAspect="1" noChangeArrowheads="1"/>
          </p:cNvPicPr>
          <p:nvPr/>
        </p:nvPicPr>
        <p:blipFill>
          <a:blip r:embed="rId14"/>
          <a:srcRect/>
          <a:stretch>
            <a:fillRect/>
          </a:stretch>
        </p:blipFill>
        <p:spPr bwMode="auto">
          <a:xfrm rot="557130">
            <a:off x="1258888" y="1341438"/>
            <a:ext cx="6443662" cy="4549775"/>
          </a:xfrm>
          <a:prstGeom prst="rect">
            <a:avLst/>
          </a:prstGeom>
          <a:noFill/>
          <a:ln w="76200">
            <a:solidFill>
              <a:schemeClr val="tx1"/>
            </a:solidFill>
            <a:miter lim="800000"/>
            <a:headEnd/>
            <a:tailEnd/>
          </a:ln>
        </p:spPr>
      </p:pic>
      <p:sp>
        <p:nvSpPr>
          <p:cNvPr id="11283" name="Text Box 19"/>
          <p:cNvSpPr txBox="1">
            <a:spLocks noChangeArrowheads="1"/>
          </p:cNvSpPr>
          <p:nvPr/>
        </p:nvSpPr>
        <p:spPr bwMode="auto">
          <a:xfrm>
            <a:off x="6659563" y="6308725"/>
            <a:ext cx="2484437" cy="366713"/>
          </a:xfrm>
          <a:prstGeom prst="rect">
            <a:avLst/>
          </a:prstGeom>
          <a:noFill/>
          <a:ln w="9525">
            <a:noFill/>
            <a:miter lim="800000"/>
            <a:headEnd/>
            <a:tailEnd/>
          </a:ln>
        </p:spPr>
        <p:txBody>
          <a:bodyPr>
            <a:spAutoFit/>
          </a:bodyPr>
          <a:lstStyle/>
          <a:p>
            <a:pPr algn="r">
              <a:spcBef>
                <a:spcPct val="50000"/>
              </a:spcBef>
            </a:pPr>
            <a:r>
              <a:rPr lang="en-US" sz="1800" dirty="0" smtClean="0">
                <a:latin typeface="Arial" pitchFamily="34" charset="0"/>
              </a:rPr>
              <a:t> </a:t>
            </a:r>
            <a:r>
              <a:rPr lang="en-US" sz="1800" dirty="0" err="1">
                <a:latin typeface="Arial" pitchFamily="34" charset="0"/>
              </a:rPr>
              <a:t>Maream</a:t>
            </a:r>
            <a:r>
              <a:rPr lang="en-US" sz="1800" dirty="0">
                <a:latin typeface="Arial" pitchFamily="34" charset="0"/>
              </a:rPr>
              <a:t> </a:t>
            </a:r>
            <a:r>
              <a:rPr lang="en-US" sz="1800" dirty="0" smtClean="0">
                <a:latin typeface="Arial" pitchFamily="34" charset="0"/>
              </a:rPr>
              <a:t> </a:t>
            </a:r>
            <a:r>
              <a:rPr lang="en-US" sz="1800" dirty="0" err="1" smtClean="0">
                <a:latin typeface="Arial" pitchFamily="34" charset="0"/>
              </a:rPr>
              <a:t>Sormad</a:t>
            </a:r>
            <a:endParaRPr lang="th-TH" sz="1800"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71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77167"/>
                                        </p:tgtEl>
                                        <p:attrNameLst>
                                          <p:attrName>style.visibility</p:attrName>
                                        </p:attrNameLst>
                                      </p:cBhvr>
                                      <p:to>
                                        <p:strVal val="visible"/>
                                      </p:to>
                                    </p:set>
                                    <p:animEffect transition="in" filter="blinds(horizontal)">
                                      <p:cBhvr>
                                        <p:cTn id="11" dur="500"/>
                                        <p:tgtEl>
                                          <p:spTgt spid="177167"/>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77165"/>
                                        </p:tgtEl>
                                        <p:attrNameLst>
                                          <p:attrName>style.visibility</p:attrName>
                                        </p:attrNameLst>
                                      </p:cBhvr>
                                      <p:to>
                                        <p:strVal val="visible"/>
                                      </p:to>
                                    </p:set>
                                    <p:animEffect transition="in" filter="blinds(horizontal)">
                                      <p:cBhvr>
                                        <p:cTn id="16" dur="500"/>
                                        <p:tgtEl>
                                          <p:spTgt spid="17716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71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77154"/>
                                        </p:tgtEl>
                                        <p:attrNameLst>
                                          <p:attrName>style.visibility</p:attrName>
                                        </p:attrNameLst>
                                      </p:cBhvr>
                                      <p:to>
                                        <p:strVal val="visible"/>
                                      </p:to>
                                    </p:set>
                                    <p:animEffect transition="in" filter="blinds(horizontal)">
                                      <p:cBhvr>
                                        <p:cTn id="25" dur="500"/>
                                        <p:tgtEl>
                                          <p:spTgt spid="17715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77155"/>
                                        </p:tgtEl>
                                        <p:attrNameLst>
                                          <p:attrName>style.visibility</p:attrName>
                                        </p:attrNameLst>
                                      </p:cBhvr>
                                      <p:to>
                                        <p:strVal val="visible"/>
                                      </p:to>
                                    </p:set>
                                    <p:animEffect transition="in" filter="blinds(horizontal)">
                                      <p:cBhvr>
                                        <p:cTn id="30" dur="500"/>
                                        <p:tgtEl>
                                          <p:spTgt spid="177155"/>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71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177157"/>
                                        </p:tgtEl>
                                        <p:attrNameLst>
                                          <p:attrName>style.visibility</p:attrName>
                                        </p:attrNameLst>
                                      </p:cBhvr>
                                      <p:to>
                                        <p:strVal val="visible"/>
                                      </p:to>
                                    </p:set>
                                    <p:animEffect transition="in" filter="blinds(horizontal)">
                                      <p:cBhvr>
                                        <p:cTn id="39" dur="500"/>
                                        <p:tgtEl>
                                          <p:spTgt spid="177157"/>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177169"/>
                                        </p:tgtEl>
                                        <p:attrNameLst>
                                          <p:attrName>style.visibility</p:attrName>
                                        </p:attrNameLst>
                                      </p:cBhvr>
                                      <p:to>
                                        <p:strVal val="visible"/>
                                      </p:to>
                                    </p:set>
                                    <p:animEffect transition="in" filter="blinds(horizontal)">
                                      <p:cBhvr>
                                        <p:cTn id="44" dur="500"/>
                                        <p:tgtEl>
                                          <p:spTgt spid="177169"/>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177154"/>
                                        </p:tgtEl>
                                        <p:attrNameLst>
                                          <p:attrName>style.visibility</p:attrName>
                                        </p:attrNameLst>
                                      </p:cBhvr>
                                      <p:to>
                                        <p:strVal val="visible"/>
                                      </p:to>
                                    </p:set>
                                    <p:animEffect transition="in" filter="blinds(horizontal)">
                                      <p:cBhvr>
                                        <p:cTn id="49" dur="500"/>
                                        <p:tgtEl>
                                          <p:spTgt spid="177154"/>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177159"/>
                                        </p:tgtEl>
                                        <p:attrNameLst>
                                          <p:attrName>style.visibility</p:attrName>
                                        </p:attrNameLst>
                                      </p:cBhvr>
                                      <p:to>
                                        <p:strVal val="visible"/>
                                      </p:to>
                                    </p:set>
                                    <p:animEffect transition="in" filter="blinds(horizontal)">
                                      <p:cBhvr>
                                        <p:cTn id="54" dur="500"/>
                                        <p:tgtEl>
                                          <p:spTgt spid="177159"/>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177161"/>
                                        </p:tgtEl>
                                        <p:attrNameLst>
                                          <p:attrName>style.visibility</p:attrName>
                                        </p:attrNameLst>
                                      </p:cBhvr>
                                      <p:to>
                                        <p:strVal val="visible"/>
                                      </p:to>
                                    </p:set>
                                    <p:animEffect transition="in" filter="blinds(horizontal)">
                                      <p:cBhvr>
                                        <p:cTn id="59" dur="500"/>
                                        <p:tgtEl>
                                          <p:spTgt spid="177161"/>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77162"/>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77163"/>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77160"/>
                                        </p:tgtEl>
                                        <p:attrNameLst>
                                          <p:attrName>style.visibility</p:attrName>
                                        </p:attrNameLst>
                                      </p:cBhvr>
                                      <p:to>
                                        <p:strVal val="visible"/>
                                      </p:to>
                                    </p:set>
                                    <p:animEffect transition="in" filter="blinds(horizontal)">
                                      <p:cBhvr>
                                        <p:cTn id="72" dur="500"/>
                                        <p:tgtEl>
                                          <p:spTgt spid="177160"/>
                                        </p:tgtEl>
                                      </p:cBhvr>
                                    </p:animEffect>
                                  </p:childTnLst>
                                </p:cTn>
                              </p:par>
                            </p:childTnLst>
                          </p:cTn>
                        </p:par>
                      </p:childTnLst>
                    </p:cTn>
                  </p:par>
                  <p:par>
                    <p:cTn id="73" fill="hold">
                      <p:stCondLst>
                        <p:cond delay="indefinite"/>
                      </p:stCondLst>
                      <p:childTnLst>
                        <p:par>
                          <p:cTn id="74" fill="hold">
                            <p:stCondLst>
                              <p:cond delay="0"/>
                            </p:stCondLst>
                            <p:childTnLst>
                              <p:par>
                                <p:cTn id="75" presetID="8" presetClass="entr" presetSubtype="16" fill="hold" nodeType="clickEffect">
                                  <p:stCondLst>
                                    <p:cond delay="0"/>
                                  </p:stCondLst>
                                  <p:childTnLst>
                                    <p:set>
                                      <p:cBhvr>
                                        <p:cTn id="76" dur="1" fill="hold">
                                          <p:stCondLst>
                                            <p:cond delay="0"/>
                                          </p:stCondLst>
                                        </p:cTn>
                                        <p:tgtEl>
                                          <p:spTgt spid="177170"/>
                                        </p:tgtEl>
                                        <p:attrNameLst>
                                          <p:attrName>style.visibility</p:attrName>
                                        </p:attrNameLst>
                                      </p:cBhvr>
                                      <p:to>
                                        <p:strVal val="visible"/>
                                      </p:to>
                                    </p:set>
                                    <p:animEffect transition="in" filter="diamond(in)">
                                      <p:cBhvr>
                                        <p:cTn id="77" dur="2000"/>
                                        <p:tgtEl>
                                          <p:spTgt spid="17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8" grpId="0" animBg="1"/>
      <p:bldP spid="177163" grpId="0" animBg="1"/>
      <p:bldP spid="177166" grpId="0" animBg="1"/>
      <p:bldP spid="17716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02231_002">
            <a:hlinkClick r:id="" action="ppaction://noaction" highlightClick="1"/>
          </p:cNvPr>
          <p:cNvPicPr>
            <a:picLocks noGrp="1" noChangeAspect="1" noChangeArrowheads="1"/>
          </p:cNvPicPr>
          <p:nvPr>
            <p:ph type="body" idx="4294967295"/>
          </p:nvPr>
        </p:nvPicPr>
        <p:blipFill>
          <a:blip r:embed="rId2"/>
          <a:srcRect/>
          <a:stretch>
            <a:fillRect/>
          </a:stretch>
        </p:blipFill>
        <p:spPr>
          <a:xfrm>
            <a:off x="395288" y="620713"/>
            <a:ext cx="8280400" cy="5997575"/>
          </a:xfrm>
        </p:spPr>
      </p:pic>
      <p:sp>
        <p:nvSpPr>
          <p:cNvPr id="12291" name="WordArt 3"/>
          <p:cNvSpPr>
            <a:spLocks noChangeArrowheads="1" noChangeShapeType="1" noTextEdit="1"/>
          </p:cNvSpPr>
          <p:nvPr/>
        </p:nvSpPr>
        <p:spPr bwMode="auto">
          <a:xfrm>
            <a:off x="1331913" y="4221163"/>
            <a:ext cx="6480175" cy="2228850"/>
          </a:xfrm>
          <a:prstGeom prst="rect">
            <a:avLst/>
          </a:prstGeom>
        </p:spPr>
        <p:txBody>
          <a:bodyPr wrap="none" fromWordArt="1">
            <a:prstTxWarp prst="textCanDown">
              <a:avLst>
                <a:gd name="adj" fmla="val 33333"/>
              </a:avLst>
            </a:prstTxWarp>
          </a:bodyPr>
          <a:lstStyle/>
          <a:p>
            <a:pPr algn="ctr"/>
            <a:r>
              <a:rPr lang="en-US" sz="7200" b="1" kern="10">
                <a:ln w="9525">
                  <a:solidFill>
                    <a:srgbClr val="FFFF99"/>
                  </a:solidFill>
                  <a:round/>
                  <a:headEnd/>
                  <a:tailEnd/>
                </a:ln>
                <a:solidFill>
                  <a:srgbClr val="FF0000"/>
                </a:solidFill>
                <a:latin typeface="Papyrus"/>
              </a:rPr>
              <a:t>Global Warming</a:t>
            </a:r>
            <a:endParaRPr lang="th-TH" sz="7200" b="1" kern="10">
              <a:ln w="9525">
                <a:solidFill>
                  <a:srgbClr val="FFFF99"/>
                </a:solidFill>
                <a:round/>
                <a:headEnd/>
                <a:tailEnd/>
              </a:ln>
              <a:solidFill>
                <a:srgbClr val="FF0000"/>
              </a:solidFill>
              <a:latin typeface="Papyrus"/>
            </a:endParaRPr>
          </a:p>
        </p:txBody>
      </p:sp>
      <p:sp>
        <p:nvSpPr>
          <p:cNvPr id="12292" name="AutoShape 4"/>
          <p:cNvSpPr>
            <a:spLocks noChangeArrowheads="1"/>
          </p:cNvSpPr>
          <p:nvPr/>
        </p:nvSpPr>
        <p:spPr bwMode="auto">
          <a:xfrm>
            <a:off x="179388" y="0"/>
            <a:ext cx="6481762" cy="2133600"/>
          </a:xfrm>
          <a:prstGeom prst="cloudCallout">
            <a:avLst>
              <a:gd name="adj1" fmla="val -48213"/>
              <a:gd name="adj2" fmla="val 61310"/>
            </a:avLst>
          </a:prstGeom>
          <a:gradFill rotWithShape="1">
            <a:gsLst>
              <a:gs pos="0">
                <a:schemeClr val="accent1"/>
              </a:gs>
              <a:gs pos="100000">
                <a:schemeClr val="bg1"/>
              </a:gs>
            </a:gsLst>
            <a:path path="rect">
              <a:fillToRect r="100000" b="100000"/>
            </a:path>
          </a:gradFill>
          <a:ln w="9525">
            <a:solidFill>
              <a:schemeClr val="tx1"/>
            </a:solidFill>
            <a:round/>
            <a:headEnd/>
            <a:tailEnd/>
          </a:ln>
        </p:spPr>
        <p:txBody>
          <a:bodyPr/>
          <a:lstStyle/>
          <a:p>
            <a:pPr algn="ctr"/>
            <a:endParaRPr lang="th-TH" sz="1800">
              <a:latin typeface="Arial" pitchFamily="34" charset="0"/>
            </a:endParaRPr>
          </a:p>
        </p:txBody>
      </p:sp>
      <p:sp>
        <p:nvSpPr>
          <p:cNvPr id="12293" name="Text Box 5"/>
          <p:cNvSpPr txBox="1">
            <a:spLocks noChangeArrowheads="1"/>
          </p:cNvSpPr>
          <p:nvPr/>
        </p:nvSpPr>
        <p:spPr bwMode="auto">
          <a:xfrm>
            <a:off x="1042988" y="549275"/>
            <a:ext cx="184150" cy="762000"/>
          </a:xfrm>
          <a:prstGeom prst="rect">
            <a:avLst/>
          </a:prstGeom>
          <a:noFill/>
          <a:ln w="9525">
            <a:noFill/>
            <a:miter lim="800000"/>
            <a:headEnd/>
            <a:tailEnd/>
          </a:ln>
        </p:spPr>
        <p:txBody>
          <a:bodyPr>
            <a:spAutoFit/>
          </a:bodyPr>
          <a:lstStyle/>
          <a:p>
            <a:endParaRPr lang="th-TH">
              <a:latin typeface="Arial" pitchFamily="34" charset="0"/>
            </a:endParaRPr>
          </a:p>
        </p:txBody>
      </p:sp>
      <p:sp>
        <p:nvSpPr>
          <p:cNvPr id="12294" name="Text Box 6"/>
          <p:cNvSpPr txBox="1">
            <a:spLocks noChangeArrowheads="1"/>
          </p:cNvSpPr>
          <p:nvPr/>
        </p:nvSpPr>
        <p:spPr bwMode="auto">
          <a:xfrm>
            <a:off x="2339975" y="692150"/>
            <a:ext cx="2398713" cy="823913"/>
          </a:xfrm>
          <a:prstGeom prst="rect">
            <a:avLst/>
          </a:prstGeom>
          <a:noFill/>
          <a:ln w="9525">
            <a:noFill/>
            <a:miter lim="800000"/>
            <a:headEnd/>
            <a:tailEnd/>
          </a:ln>
        </p:spPr>
        <p:txBody>
          <a:bodyPr wrap="none">
            <a:spAutoFit/>
          </a:bodyPr>
          <a:lstStyle/>
          <a:p>
            <a:r>
              <a:rPr lang="th-TH" sz="4800" b="1">
                <a:latin typeface="Arial" pitchFamily="34" charset="0"/>
              </a:rPr>
              <a:t>ภาวะโลกร้อน</a:t>
            </a:r>
          </a:p>
        </p:txBody>
      </p:sp>
      <p:sp>
        <p:nvSpPr>
          <p:cNvPr id="12295" name="Text Box 7"/>
          <p:cNvSpPr txBox="1">
            <a:spLocks noChangeArrowheads="1"/>
          </p:cNvSpPr>
          <p:nvPr/>
        </p:nvSpPr>
        <p:spPr bwMode="auto">
          <a:xfrm>
            <a:off x="6264275" y="6286520"/>
            <a:ext cx="2879725" cy="369332"/>
          </a:xfrm>
          <a:prstGeom prst="rect">
            <a:avLst/>
          </a:prstGeom>
          <a:noFill/>
          <a:ln w="9525">
            <a:noFill/>
            <a:miter lim="800000"/>
            <a:headEnd/>
            <a:tailEnd/>
          </a:ln>
        </p:spPr>
        <p:txBody>
          <a:bodyPr wrap="square">
            <a:spAutoFit/>
          </a:bodyPr>
          <a:lstStyle/>
          <a:p>
            <a:pPr algn="ctr">
              <a:spcBef>
                <a:spcPct val="50000"/>
              </a:spcBef>
            </a:pPr>
            <a:r>
              <a:rPr lang="en-US" sz="1800" dirty="0" err="1">
                <a:solidFill>
                  <a:srgbClr val="000000"/>
                </a:solidFill>
              </a:rPr>
              <a:t>Maream</a:t>
            </a:r>
            <a:r>
              <a:rPr lang="en-US" sz="1800" dirty="0">
                <a:solidFill>
                  <a:srgbClr val="000000"/>
                </a:solidFill>
              </a:rPr>
              <a:t>   </a:t>
            </a:r>
            <a:r>
              <a:rPr lang="en-US" sz="1800" dirty="0" err="1">
                <a:solidFill>
                  <a:srgbClr val="000000"/>
                </a:solidFill>
              </a:rPr>
              <a:t>Sormad</a:t>
            </a:r>
            <a:r>
              <a:rPr lang="en-US" sz="1800" dirty="0">
                <a:solidFill>
                  <a:srgbClr val="000000"/>
                </a:solidFill>
              </a:rPr>
              <a:t>  22</a:t>
            </a:r>
            <a:r>
              <a:rPr lang="th-TH" sz="1800" dirty="0">
                <a:solidFill>
                  <a:srgbClr val="000000"/>
                </a:solidFill>
              </a:rPr>
              <a:t>/</a:t>
            </a:r>
            <a:r>
              <a:rPr lang="en-US" sz="1800" dirty="0">
                <a:solidFill>
                  <a:srgbClr val="000000"/>
                </a:solidFill>
              </a:rPr>
              <a:t>4</a:t>
            </a:r>
            <a:r>
              <a:rPr lang="th-TH" sz="1800" dirty="0">
                <a:solidFill>
                  <a:srgbClr val="000000"/>
                </a:solidFill>
              </a:rPr>
              <a:t>/</a:t>
            </a:r>
            <a:r>
              <a:rPr lang="en-US" sz="1800" dirty="0">
                <a:solidFill>
                  <a:srgbClr val="000000"/>
                </a:solidFill>
              </a:rPr>
              <a:t>54</a:t>
            </a:r>
            <a:endParaRPr lang="th-TH" sz="1800" dirty="0">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5"/>
          <p:cNvPicPr>
            <a:picLocks noChangeAspect="1" noChangeArrowheads="1"/>
          </p:cNvPicPr>
          <p:nvPr/>
        </p:nvPicPr>
        <p:blipFill>
          <a:blip r:embed="rId2"/>
          <a:srcRect/>
          <a:stretch>
            <a:fillRect/>
          </a:stretch>
        </p:blipFill>
        <p:spPr bwMode="auto">
          <a:xfrm>
            <a:off x="395288" y="492125"/>
            <a:ext cx="8280400" cy="5970588"/>
          </a:xfrm>
          <a:prstGeom prst="rect">
            <a:avLst/>
          </a:prstGeom>
          <a:noFill/>
          <a:ln w="9525">
            <a:noFill/>
            <a:miter lim="800000"/>
            <a:headEnd/>
            <a:tailEnd/>
          </a:ln>
        </p:spPr>
      </p:pic>
      <p:sp>
        <p:nvSpPr>
          <p:cNvPr id="3" name="Text Box 7"/>
          <p:cNvSpPr txBox="1">
            <a:spLocks noChangeArrowheads="1"/>
          </p:cNvSpPr>
          <p:nvPr/>
        </p:nvSpPr>
        <p:spPr bwMode="auto">
          <a:xfrm>
            <a:off x="6264275" y="6286520"/>
            <a:ext cx="2879725" cy="369332"/>
          </a:xfrm>
          <a:prstGeom prst="rect">
            <a:avLst/>
          </a:prstGeom>
          <a:noFill/>
          <a:ln w="9525">
            <a:noFill/>
            <a:miter lim="800000"/>
            <a:headEnd/>
            <a:tailEnd/>
          </a:ln>
        </p:spPr>
        <p:txBody>
          <a:bodyPr wrap="square">
            <a:spAutoFit/>
          </a:bodyPr>
          <a:lstStyle/>
          <a:p>
            <a:pPr algn="ctr">
              <a:spcBef>
                <a:spcPct val="50000"/>
              </a:spcBef>
            </a:pPr>
            <a:r>
              <a:rPr lang="en-US" sz="1800" dirty="0" err="1">
                <a:solidFill>
                  <a:srgbClr val="000000"/>
                </a:solidFill>
              </a:rPr>
              <a:t>Maream</a:t>
            </a:r>
            <a:r>
              <a:rPr lang="en-US" sz="1800" dirty="0">
                <a:solidFill>
                  <a:srgbClr val="000000"/>
                </a:solidFill>
              </a:rPr>
              <a:t>   </a:t>
            </a:r>
            <a:r>
              <a:rPr lang="en-US" sz="1800" dirty="0" err="1">
                <a:solidFill>
                  <a:srgbClr val="000000"/>
                </a:solidFill>
              </a:rPr>
              <a:t>Sormad</a:t>
            </a:r>
            <a:r>
              <a:rPr lang="en-US" sz="1800" dirty="0">
                <a:solidFill>
                  <a:srgbClr val="000000"/>
                </a:solidFill>
              </a:rPr>
              <a:t>  22</a:t>
            </a:r>
            <a:r>
              <a:rPr lang="th-TH" sz="1800" dirty="0">
                <a:solidFill>
                  <a:srgbClr val="000000"/>
                </a:solidFill>
              </a:rPr>
              <a:t>/</a:t>
            </a:r>
            <a:r>
              <a:rPr lang="en-US" sz="1800" dirty="0">
                <a:solidFill>
                  <a:srgbClr val="000000"/>
                </a:solidFill>
              </a:rPr>
              <a:t>4</a:t>
            </a:r>
            <a:r>
              <a:rPr lang="th-TH" sz="1800" dirty="0">
                <a:solidFill>
                  <a:srgbClr val="000000"/>
                </a:solidFill>
              </a:rPr>
              <a:t>/</a:t>
            </a:r>
            <a:r>
              <a:rPr lang="en-US" sz="1800" dirty="0">
                <a:solidFill>
                  <a:srgbClr val="000000"/>
                </a:solidFill>
              </a:rPr>
              <a:t>54</a:t>
            </a:r>
            <a:endParaRPr lang="th-TH" sz="1800" dirty="0">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1"/>
          <p:cNvPicPr>
            <a:picLocks noChangeAspect="1" noChangeArrowheads="1"/>
          </p:cNvPicPr>
          <p:nvPr/>
        </p:nvPicPr>
        <p:blipFill>
          <a:blip r:embed="rId2"/>
          <a:srcRect/>
          <a:stretch>
            <a:fillRect/>
          </a:stretch>
        </p:blipFill>
        <p:spPr bwMode="auto">
          <a:xfrm>
            <a:off x="395288" y="404813"/>
            <a:ext cx="8424862" cy="6069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7410" name="Picture 4" descr="ภาพต้นไม้"/>
          <p:cNvPicPr>
            <a:picLocks noChangeAspect="1" noChangeArrowheads="1"/>
          </p:cNvPicPr>
          <p:nvPr/>
        </p:nvPicPr>
        <p:blipFill>
          <a:blip r:embed="rId2"/>
          <a:srcRect/>
          <a:stretch>
            <a:fillRect/>
          </a:stretch>
        </p:blipFill>
        <p:spPr bwMode="auto">
          <a:xfrm>
            <a:off x="2857488" y="1285860"/>
            <a:ext cx="3465512" cy="4576762"/>
          </a:xfrm>
          <a:prstGeom prst="rect">
            <a:avLst/>
          </a:prstGeom>
          <a:noFill/>
          <a:ln w="9525">
            <a:noFill/>
            <a:miter lim="800000"/>
            <a:headEnd/>
            <a:tailEnd/>
          </a:ln>
        </p:spPr>
      </p:pic>
      <p:sp>
        <p:nvSpPr>
          <p:cNvPr id="17411" name="Text Box 5"/>
          <p:cNvSpPr txBox="1">
            <a:spLocks noChangeArrowheads="1"/>
          </p:cNvSpPr>
          <p:nvPr/>
        </p:nvSpPr>
        <p:spPr bwMode="auto">
          <a:xfrm>
            <a:off x="1" y="0"/>
            <a:ext cx="9144000" cy="1006475"/>
          </a:xfrm>
          <a:prstGeom prst="rect">
            <a:avLst/>
          </a:prstGeom>
          <a:noFill/>
          <a:ln w="9525">
            <a:noFill/>
            <a:miter lim="800000"/>
            <a:headEnd/>
            <a:tailEnd/>
          </a:ln>
        </p:spPr>
        <p:txBody>
          <a:bodyPr wrap="square">
            <a:spAutoFit/>
          </a:bodyPr>
          <a:lstStyle/>
          <a:p>
            <a:pPr algn="ctr">
              <a:spcBef>
                <a:spcPct val="50000"/>
              </a:spcBef>
            </a:pPr>
            <a:r>
              <a:rPr lang="th-TH" sz="6000" b="1" dirty="0">
                <a:latin typeface="TH SarabunPSK" pitchFamily="34" charset="-34"/>
                <a:cs typeface="TH SarabunPSK" pitchFamily="34" charset="-34"/>
              </a:rPr>
              <a:t>เศรษฐกิจพอเพียง กับ การพัฒนาที่ยั่งยืน</a:t>
            </a:r>
          </a:p>
        </p:txBody>
      </p:sp>
      <p:sp>
        <p:nvSpPr>
          <p:cNvPr id="4" name="Text Box 7"/>
          <p:cNvSpPr txBox="1">
            <a:spLocks noChangeArrowheads="1"/>
          </p:cNvSpPr>
          <p:nvPr/>
        </p:nvSpPr>
        <p:spPr bwMode="auto">
          <a:xfrm>
            <a:off x="6264275" y="6286520"/>
            <a:ext cx="2879725" cy="369332"/>
          </a:xfrm>
          <a:prstGeom prst="rect">
            <a:avLst/>
          </a:prstGeom>
          <a:noFill/>
          <a:ln w="9525">
            <a:noFill/>
            <a:miter lim="800000"/>
            <a:headEnd/>
            <a:tailEnd/>
          </a:ln>
        </p:spPr>
        <p:txBody>
          <a:bodyPr wrap="square">
            <a:spAutoFit/>
          </a:bodyPr>
          <a:lstStyle/>
          <a:p>
            <a:pPr algn="ctr">
              <a:spcBef>
                <a:spcPct val="50000"/>
              </a:spcBef>
            </a:pPr>
            <a:r>
              <a:rPr lang="en-US" sz="1800" dirty="0" err="1">
                <a:solidFill>
                  <a:srgbClr val="000000"/>
                </a:solidFill>
              </a:rPr>
              <a:t>Maream</a:t>
            </a:r>
            <a:r>
              <a:rPr lang="en-US" sz="1800" dirty="0">
                <a:solidFill>
                  <a:srgbClr val="000000"/>
                </a:solidFill>
              </a:rPr>
              <a:t>   </a:t>
            </a:r>
            <a:r>
              <a:rPr lang="en-US" sz="1800" dirty="0" err="1">
                <a:solidFill>
                  <a:srgbClr val="000000"/>
                </a:solidFill>
              </a:rPr>
              <a:t>Sormad</a:t>
            </a:r>
            <a:r>
              <a:rPr lang="en-US" sz="1800" dirty="0">
                <a:solidFill>
                  <a:srgbClr val="000000"/>
                </a:solidFill>
              </a:rPr>
              <a:t>  22</a:t>
            </a:r>
            <a:r>
              <a:rPr lang="th-TH" sz="1800" dirty="0">
                <a:solidFill>
                  <a:srgbClr val="000000"/>
                </a:solidFill>
              </a:rPr>
              <a:t>/</a:t>
            </a:r>
            <a:r>
              <a:rPr lang="en-US" sz="1800" dirty="0">
                <a:solidFill>
                  <a:srgbClr val="000000"/>
                </a:solidFill>
              </a:rPr>
              <a:t>4</a:t>
            </a:r>
            <a:r>
              <a:rPr lang="th-TH" sz="1800" dirty="0">
                <a:solidFill>
                  <a:srgbClr val="000000"/>
                </a:solidFill>
              </a:rPr>
              <a:t>/</a:t>
            </a:r>
            <a:r>
              <a:rPr lang="en-US" sz="1800" dirty="0">
                <a:solidFill>
                  <a:srgbClr val="000000"/>
                </a:solidFill>
              </a:rPr>
              <a:t>54</a:t>
            </a:r>
            <a:endParaRPr lang="th-TH" sz="1800" dirty="0">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0" y="1412875"/>
            <a:ext cx="9001125" cy="1311275"/>
          </a:xfrm>
          <a:prstGeom prst="rect">
            <a:avLst/>
          </a:prstGeom>
          <a:noFill/>
          <a:ln w="9525">
            <a:noFill/>
            <a:miter lim="800000"/>
            <a:headEnd/>
            <a:tailEnd/>
          </a:ln>
        </p:spPr>
        <p:txBody>
          <a:bodyPr>
            <a:spAutoFit/>
          </a:bodyPr>
          <a:lstStyle/>
          <a:p>
            <a:pPr algn="ctr">
              <a:spcBef>
                <a:spcPct val="50000"/>
              </a:spcBef>
            </a:pPr>
            <a:r>
              <a:rPr lang="th-TH" sz="4000" b="1" dirty="0">
                <a:latin typeface="TH SarabunPSK" pitchFamily="34" charset="-34"/>
                <a:cs typeface="TH SarabunPSK" pitchFamily="34" charset="-34"/>
              </a:rPr>
              <a:t>การพัฒนาที่ยั่งยืน  (</a:t>
            </a:r>
            <a:r>
              <a:rPr lang="en-US" sz="4000" b="1" dirty="0">
                <a:latin typeface="TH SarabunPSK" pitchFamily="34" charset="-34"/>
                <a:cs typeface="TH SarabunPSK" pitchFamily="34" charset="-34"/>
              </a:rPr>
              <a:t>Sustainable  Development) </a:t>
            </a:r>
            <a:r>
              <a:rPr lang="th-TH" sz="4000" b="1" dirty="0">
                <a:latin typeface="TH SarabunPSK" pitchFamily="34" charset="-34"/>
                <a:cs typeface="TH SarabunPSK" pitchFamily="34" charset="-34"/>
              </a:rPr>
              <a:t>มิใช่ </a:t>
            </a:r>
            <a:br>
              <a:rPr lang="th-TH" sz="4000" b="1" dirty="0">
                <a:latin typeface="TH SarabunPSK" pitchFamily="34" charset="-34"/>
                <a:cs typeface="TH SarabunPSK" pitchFamily="34" charset="-34"/>
              </a:rPr>
            </a:br>
            <a:r>
              <a:rPr lang="th-TH" sz="4000" b="1" dirty="0">
                <a:latin typeface="TH SarabunPSK" pitchFamily="34" charset="-34"/>
                <a:cs typeface="TH SarabunPSK" pitchFamily="34" charset="-34"/>
              </a:rPr>
              <a:t>การทำให้เกิดประโยชน์สูงสุด (</a:t>
            </a:r>
            <a:r>
              <a:rPr lang="en-US" sz="4000" b="1" dirty="0">
                <a:latin typeface="TH SarabunPSK" pitchFamily="34" charset="-34"/>
                <a:cs typeface="TH SarabunPSK" pitchFamily="34" charset="-34"/>
              </a:rPr>
              <a:t>Maximization)</a:t>
            </a:r>
            <a:r>
              <a:rPr lang="th-TH" sz="4000" b="1" dirty="0">
                <a:latin typeface="TH SarabunPSK" pitchFamily="34" charset="-34"/>
                <a:cs typeface="TH SarabunPSK" pitchFamily="34" charset="-34"/>
              </a:rPr>
              <a:t> ในระยะสั้น</a:t>
            </a:r>
          </a:p>
        </p:txBody>
      </p:sp>
      <p:sp>
        <p:nvSpPr>
          <p:cNvPr id="7171" name="Text Box 5"/>
          <p:cNvSpPr txBox="1">
            <a:spLocks noChangeArrowheads="1"/>
          </p:cNvSpPr>
          <p:nvPr/>
        </p:nvSpPr>
        <p:spPr bwMode="auto">
          <a:xfrm>
            <a:off x="0" y="0"/>
            <a:ext cx="9144000" cy="923330"/>
          </a:xfrm>
          <a:prstGeom prst="rect">
            <a:avLst/>
          </a:prstGeom>
          <a:solidFill>
            <a:srgbClr val="92D050"/>
          </a:solidFill>
          <a:ln w="57150">
            <a:solidFill>
              <a:schemeClr val="bg2"/>
            </a:solidFill>
            <a:miter lim="800000"/>
            <a:headEnd/>
            <a:tailEnd/>
          </a:ln>
        </p:spPr>
        <p:txBody>
          <a:bodyPr wrap="square">
            <a:spAutoFit/>
          </a:bodyPr>
          <a:lstStyle/>
          <a:p>
            <a:pPr algn="ctr">
              <a:spcBef>
                <a:spcPct val="50000"/>
              </a:spcBef>
            </a:pPr>
            <a:r>
              <a:rPr lang="th-TH" sz="5400" b="1" dirty="0">
                <a:latin typeface="TH SarabunPSK" pitchFamily="34" charset="-34"/>
                <a:cs typeface="TH SarabunPSK" pitchFamily="34" charset="-34"/>
              </a:rPr>
              <a:t>ปรัชญาของเศรษฐกิจพอเพียง</a:t>
            </a:r>
          </a:p>
        </p:txBody>
      </p:sp>
      <p:pic>
        <p:nvPicPr>
          <p:cNvPr id="182284" name="Picture 12" descr="การพังทะลาย"/>
          <p:cNvPicPr>
            <a:picLocks noChangeAspect="1" noChangeArrowheads="1"/>
          </p:cNvPicPr>
          <p:nvPr/>
        </p:nvPicPr>
        <p:blipFill>
          <a:blip r:embed="rId2"/>
          <a:srcRect/>
          <a:stretch>
            <a:fillRect/>
          </a:stretch>
        </p:blipFill>
        <p:spPr bwMode="auto">
          <a:xfrm>
            <a:off x="3598863" y="3068638"/>
            <a:ext cx="5545137" cy="3789362"/>
          </a:xfrm>
          <a:prstGeom prst="rect">
            <a:avLst/>
          </a:prstGeom>
          <a:noFill/>
          <a:ln w="9525">
            <a:noFill/>
            <a:miter lim="800000"/>
            <a:headEnd/>
            <a:tailEnd/>
          </a:ln>
        </p:spPr>
      </p:pic>
      <p:pic>
        <p:nvPicPr>
          <p:cNvPr id="182285" name="Picture 13" descr="ยางพารา"/>
          <p:cNvPicPr>
            <a:picLocks noChangeAspect="1" noChangeArrowheads="1"/>
          </p:cNvPicPr>
          <p:nvPr/>
        </p:nvPicPr>
        <p:blipFill>
          <a:blip r:embed="rId3"/>
          <a:srcRect/>
          <a:stretch>
            <a:fillRect/>
          </a:stretch>
        </p:blipFill>
        <p:spPr bwMode="auto">
          <a:xfrm>
            <a:off x="0" y="3068638"/>
            <a:ext cx="4762500" cy="37893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82285"/>
                                        </p:tgtEl>
                                        <p:attrNameLst>
                                          <p:attrName>style.visibility</p:attrName>
                                        </p:attrNameLst>
                                      </p:cBhvr>
                                      <p:to>
                                        <p:strVal val="visible"/>
                                      </p:to>
                                    </p:set>
                                    <p:animEffect transition="in" filter="diamond(in)">
                                      <p:cBhvr>
                                        <p:cTn id="7" dur="2000"/>
                                        <p:tgtEl>
                                          <p:spTgt spid="18228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82284"/>
                                        </p:tgtEl>
                                        <p:attrNameLst>
                                          <p:attrName>style.visibility</p:attrName>
                                        </p:attrNameLst>
                                      </p:cBhvr>
                                      <p:to>
                                        <p:strVal val="visible"/>
                                      </p:to>
                                    </p:set>
                                    <p:animEffect transition="in" filter="diamond(in)">
                                      <p:cBhvr>
                                        <p:cTn id="12" dur="2000"/>
                                        <p:tgtEl>
                                          <p:spTgt spid="182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18434" name="Picture 6" descr="paragraph_795"/>
          <p:cNvPicPr>
            <a:picLocks noChangeAspect="1" noChangeArrowheads="1"/>
          </p:cNvPicPr>
          <p:nvPr/>
        </p:nvPicPr>
        <p:blipFill>
          <a:blip r:embed="rId2"/>
          <a:srcRect/>
          <a:stretch>
            <a:fillRect/>
          </a:stretch>
        </p:blipFill>
        <p:spPr bwMode="auto">
          <a:xfrm>
            <a:off x="3071802" y="285727"/>
            <a:ext cx="2859089" cy="3940257"/>
          </a:xfrm>
          <a:prstGeom prst="rect">
            <a:avLst/>
          </a:prstGeom>
          <a:noFill/>
          <a:ln w="9525">
            <a:noFill/>
            <a:miter lim="800000"/>
            <a:headEnd/>
            <a:tailEnd/>
          </a:ln>
        </p:spPr>
      </p:pic>
      <p:sp>
        <p:nvSpPr>
          <p:cNvPr id="18435" name="Text Box 9"/>
          <p:cNvSpPr txBox="1">
            <a:spLocks noChangeArrowheads="1"/>
          </p:cNvSpPr>
          <p:nvPr/>
        </p:nvSpPr>
        <p:spPr bwMode="auto">
          <a:xfrm>
            <a:off x="428596" y="4286256"/>
            <a:ext cx="8143932" cy="923330"/>
          </a:xfrm>
          <a:prstGeom prst="rect">
            <a:avLst/>
          </a:prstGeom>
          <a:solidFill>
            <a:srgbClr val="00CC00"/>
          </a:solidFill>
          <a:ln w="57150" cmpd="thinThick">
            <a:solidFill>
              <a:schemeClr val="tx1"/>
            </a:solidFill>
            <a:miter lim="800000"/>
            <a:headEnd/>
            <a:tailEnd/>
          </a:ln>
        </p:spPr>
        <p:txBody>
          <a:bodyPr wrap="square">
            <a:spAutoFit/>
          </a:bodyPr>
          <a:lstStyle/>
          <a:p>
            <a:pPr algn="ctr">
              <a:spcBef>
                <a:spcPct val="50000"/>
              </a:spcBef>
            </a:pPr>
            <a:r>
              <a:rPr lang="th-TH" sz="5400" b="1" dirty="0">
                <a:solidFill>
                  <a:srgbClr val="000000"/>
                </a:solidFill>
                <a:latin typeface="TH SarabunPSK" pitchFamily="34" charset="-34"/>
                <a:cs typeface="TH SarabunPSK" pitchFamily="34" charset="-34"/>
              </a:rPr>
              <a:t>หลักปรัชญาของเศรษฐกิจพอเพียง</a:t>
            </a:r>
          </a:p>
        </p:txBody>
      </p:sp>
      <p:sp>
        <p:nvSpPr>
          <p:cNvPr id="18436" name="Text Box 16"/>
          <p:cNvSpPr txBox="1">
            <a:spLocks noChangeArrowheads="1"/>
          </p:cNvSpPr>
          <p:nvPr/>
        </p:nvSpPr>
        <p:spPr bwMode="auto">
          <a:xfrm>
            <a:off x="0" y="5500702"/>
            <a:ext cx="8964612" cy="701675"/>
          </a:xfrm>
          <a:prstGeom prst="rect">
            <a:avLst/>
          </a:prstGeom>
          <a:noFill/>
          <a:ln w="9525">
            <a:noFill/>
            <a:miter lim="800000"/>
            <a:headEnd/>
            <a:tailEnd/>
          </a:ln>
        </p:spPr>
        <p:txBody>
          <a:bodyPr>
            <a:spAutoFit/>
          </a:bodyPr>
          <a:lstStyle/>
          <a:p>
            <a:pPr>
              <a:spcBef>
                <a:spcPct val="50000"/>
              </a:spcBef>
            </a:pPr>
            <a:r>
              <a:rPr lang="th-TH" sz="4000" b="1" dirty="0">
                <a:latin typeface="AngsanaUPC" pitchFamily="18" charset="-34"/>
                <a:cs typeface="AngsanaUPC" pitchFamily="18" charset="-34"/>
              </a:rPr>
              <a:t>หลักปรัชญาของเศรษฐกิจพอเพียงประกอบด้วย </a:t>
            </a:r>
            <a:r>
              <a:rPr lang="en-US" sz="4000" b="1" dirty="0">
                <a:latin typeface="AngsanaUPC" pitchFamily="18" charset="-34"/>
                <a:cs typeface="AngsanaUPC" pitchFamily="18" charset="-34"/>
              </a:rPr>
              <a:t>3 </a:t>
            </a:r>
            <a:r>
              <a:rPr lang="th-TH" sz="4000" b="1" dirty="0">
                <a:latin typeface="AngsanaUPC" pitchFamily="18" charset="-34"/>
                <a:cs typeface="AngsanaUPC" pitchFamily="18" charset="-34"/>
              </a:rPr>
              <a:t>ห่วง </a:t>
            </a:r>
            <a:r>
              <a:rPr lang="en-US" sz="4000" b="1" dirty="0">
                <a:latin typeface="AngsanaUPC" pitchFamily="18" charset="-34"/>
                <a:cs typeface="AngsanaUPC" pitchFamily="18" charset="-34"/>
              </a:rPr>
              <a:t>2 </a:t>
            </a:r>
            <a:r>
              <a:rPr lang="th-TH" sz="4000" b="1" dirty="0">
                <a:latin typeface="AngsanaUPC" pitchFamily="18" charset="-34"/>
                <a:cs typeface="AngsanaUPC" pitchFamily="18" charset="-34"/>
              </a:rPr>
              <a:t>เงื่อนไข</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5122" name="Text Box 6"/>
          <p:cNvSpPr txBox="1">
            <a:spLocks noChangeArrowheads="1"/>
          </p:cNvSpPr>
          <p:nvPr/>
        </p:nvSpPr>
        <p:spPr bwMode="auto">
          <a:xfrm>
            <a:off x="1" y="0"/>
            <a:ext cx="9144000" cy="914400"/>
          </a:xfrm>
          <a:prstGeom prst="rect">
            <a:avLst/>
          </a:prstGeom>
          <a:solidFill>
            <a:srgbClr val="66FF66"/>
          </a:solidFill>
          <a:ln w="9525">
            <a:noFill/>
            <a:miter lim="800000"/>
            <a:headEnd/>
            <a:tailEnd/>
          </a:ln>
        </p:spPr>
        <p:txBody>
          <a:bodyPr wrap="square">
            <a:spAutoFit/>
          </a:bodyPr>
          <a:lstStyle/>
          <a:p>
            <a:pPr algn="ctr">
              <a:spcBef>
                <a:spcPct val="50000"/>
              </a:spcBef>
            </a:pPr>
            <a:r>
              <a:rPr lang="th-TH" sz="5400" b="1" dirty="0">
                <a:solidFill>
                  <a:srgbClr val="000000"/>
                </a:solidFill>
                <a:latin typeface="TH SarabunPSK" pitchFamily="34" charset="-34"/>
                <a:cs typeface="TH SarabunPSK" pitchFamily="34" charset="-34"/>
              </a:rPr>
              <a:t>เป้าหมายปรัชญาเศรษฐกิจพอเพียง</a:t>
            </a:r>
            <a:r>
              <a:rPr lang="th-TH" b="1" dirty="0">
                <a:latin typeface="TH SarabunPSK" pitchFamily="34" charset="-34"/>
                <a:cs typeface="TH SarabunPSK" pitchFamily="34" charset="-34"/>
              </a:rPr>
              <a:t> </a:t>
            </a:r>
          </a:p>
        </p:txBody>
      </p:sp>
      <p:sp>
        <p:nvSpPr>
          <p:cNvPr id="5123" name="Oval 7"/>
          <p:cNvSpPr>
            <a:spLocks noChangeArrowheads="1"/>
          </p:cNvSpPr>
          <p:nvPr/>
        </p:nvSpPr>
        <p:spPr bwMode="auto">
          <a:xfrm>
            <a:off x="2357422" y="2285992"/>
            <a:ext cx="2357454" cy="928694"/>
          </a:xfrm>
          <a:prstGeom prst="ellipse">
            <a:avLst/>
          </a:prstGeom>
          <a:noFill/>
          <a:ln w="57150">
            <a:solidFill>
              <a:srgbClr val="FFFF00"/>
            </a:solidFill>
            <a:round/>
            <a:headEnd/>
            <a:tailEnd/>
          </a:ln>
        </p:spPr>
        <p:txBody>
          <a:bodyPr wrap="none" anchor="ctr"/>
          <a:lstStyle/>
          <a:p>
            <a:pPr algn="ctr"/>
            <a:endParaRPr lang="th-TH" sz="1800">
              <a:solidFill>
                <a:srgbClr val="000099"/>
              </a:solidFill>
            </a:endParaRPr>
          </a:p>
        </p:txBody>
      </p:sp>
      <p:sp>
        <p:nvSpPr>
          <p:cNvPr id="5124" name="Oval 8"/>
          <p:cNvSpPr>
            <a:spLocks noChangeArrowheads="1"/>
          </p:cNvSpPr>
          <p:nvPr/>
        </p:nvSpPr>
        <p:spPr bwMode="auto">
          <a:xfrm>
            <a:off x="4572000" y="2214554"/>
            <a:ext cx="2357454" cy="1000132"/>
          </a:xfrm>
          <a:prstGeom prst="ellipse">
            <a:avLst/>
          </a:prstGeom>
          <a:noFill/>
          <a:ln w="57150">
            <a:solidFill>
              <a:srgbClr val="FFFF00"/>
            </a:solidFill>
            <a:round/>
            <a:headEnd/>
            <a:tailEnd/>
          </a:ln>
        </p:spPr>
        <p:txBody>
          <a:bodyPr wrap="none" anchor="ctr"/>
          <a:lstStyle/>
          <a:p>
            <a:endParaRPr lang="th-TH"/>
          </a:p>
        </p:txBody>
      </p:sp>
      <p:sp>
        <p:nvSpPr>
          <p:cNvPr id="5125" name="Oval 9"/>
          <p:cNvSpPr>
            <a:spLocks noChangeArrowheads="1"/>
          </p:cNvSpPr>
          <p:nvPr/>
        </p:nvSpPr>
        <p:spPr bwMode="auto">
          <a:xfrm>
            <a:off x="3071802" y="1643051"/>
            <a:ext cx="2378074" cy="1000132"/>
          </a:xfrm>
          <a:prstGeom prst="ellipse">
            <a:avLst/>
          </a:prstGeom>
          <a:noFill/>
          <a:ln w="57150">
            <a:solidFill>
              <a:srgbClr val="FFFF00"/>
            </a:solidFill>
            <a:round/>
            <a:headEnd/>
            <a:tailEnd/>
          </a:ln>
        </p:spPr>
        <p:txBody>
          <a:bodyPr wrap="none" anchor="ctr"/>
          <a:lstStyle/>
          <a:p>
            <a:pPr algn="ctr"/>
            <a:endParaRPr lang="th-TH" sz="1800"/>
          </a:p>
        </p:txBody>
      </p:sp>
      <p:sp>
        <p:nvSpPr>
          <p:cNvPr id="5126" name="AutoShape 11"/>
          <p:cNvSpPr>
            <a:spLocks noChangeArrowheads="1"/>
          </p:cNvSpPr>
          <p:nvPr/>
        </p:nvSpPr>
        <p:spPr bwMode="auto">
          <a:xfrm rot="10800000">
            <a:off x="3714743" y="4929198"/>
            <a:ext cx="1223963" cy="571504"/>
          </a:xfrm>
          <a:prstGeom prst="upArrow">
            <a:avLst>
              <a:gd name="adj1" fmla="val 50000"/>
              <a:gd name="adj2" fmla="val 25000"/>
            </a:avLst>
          </a:prstGeom>
          <a:solidFill>
            <a:srgbClr val="FF3300"/>
          </a:solidFill>
          <a:ln w="9525">
            <a:solidFill>
              <a:schemeClr val="tx1"/>
            </a:solidFill>
            <a:miter lim="800000"/>
            <a:headEnd/>
            <a:tailEnd/>
          </a:ln>
        </p:spPr>
        <p:txBody>
          <a:bodyPr wrap="none" anchor="ctr"/>
          <a:lstStyle/>
          <a:p>
            <a:endParaRPr lang="th-TH"/>
          </a:p>
        </p:txBody>
      </p:sp>
      <p:sp>
        <p:nvSpPr>
          <p:cNvPr id="5127" name="Text Box 12"/>
          <p:cNvSpPr txBox="1">
            <a:spLocks noChangeArrowheads="1"/>
          </p:cNvSpPr>
          <p:nvPr/>
        </p:nvSpPr>
        <p:spPr bwMode="auto">
          <a:xfrm>
            <a:off x="1428728" y="928670"/>
            <a:ext cx="2374900" cy="701675"/>
          </a:xfrm>
          <a:prstGeom prst="rect">
            <a:avLst/>
          </a:prstGeom>
          <a:noFill/>
          <a:ln w="9525">
            <a:noFill/>
            <a:miter lim="800000"/>
            <a:headEnd/>
            <a:tailEnd/>
          </a:ln>
        </p:spPr>
        <p:txBody>
          <a:bodyPr>
            <a:spAutoFit/>
          </a:bodyPr>
          <a:lstStyle/>
          <a:p>
            <a:pPr algn="r">
              <a:spcBef>
                <a:spcPct val="50000"/>
              </a:spcBef>
            </a:pPr>
            <a:r>
              <a:rPr lang="th-TH" sz="4000" b="1" dirty="0">
                <a:latin typeface="TH SarabunPSK" pitchFamily="34" charset="-34"/>
                <a:cs typeface="TH SarabunPSK" pitchFamily="34" charset="-34"/>
              </a:rPr>
              <a:t>ทางสายกลาง</a:t>
            </a:r>
          </a:p>
        </p:txBody>
      </p:sp>
      <p:sp>
        <p:nvSpPr>
          <p:cNvPr id="5128" name="Text Box 13"/>
          <p:cNvSpPr txBox="1">
            <a:spLocks noChangeArrowheads="1"/>
          </p:cNvSpPr>
          <p:nvPr/>
        </p:nvSpPr>
        <p:spPr bwMode="auto">
          <a:xfrm>
            <a:off x="4929190" y="928670"/>
            <a:ext cx="2016125" cy="701675"/>
          </a:xfrm>
          <a:prstGeom prst="rect">
            <a:avLst/>
          </a:prstGeom>
          <a:noFill/>
          <a:ln w="9525">
            <a:noFill/>
            <a:miter lim="800000"/>
            <a:headEnd/>
            <a:tailEnd/>
          </a:ln>
        </p:spPr>
        <p:txBody>
          <a:bodyPr>
            <a:spAutoFit/>
          </a:bodyPr>
          <a:lstStyle/>
          <a:p>
            <a:pPr>
              <a:spcBef>
                <a:spcPct val="50000"/>
              </a:spcBef>
            </a:pPr>
            <a:r>
              <a:rPr lang="th-TH" sz="4000" b="1" dirty="0">
                <a:latin typeface="TH SarabunPSK" pitchFamily="34" charset="-34"/>
                <a:cs typeface="TH SarabunPSK" pitchFamily="34" charset="-34"/>
              </a:rPr>
              <a:t>พอเพียง</a:t>
            </a:r>
          </a:p>
        </p:txBody>
      </p:sp>
      <p:sp>
        <p:nvSpPr>
          <p:cNvPr id="5129" name="Line 15"/>
          <p:cNvSpPr>
            <a:spLocks noChangeShapeType="1"/>
          </p:cNvSpPr>
          <p:nvPr/>
        </p:nvSpPr>
        <p:spPr bwMode="auto">
          <a:xfrm>
            <a:off x="3786182" y="1357298"/>
            <a:ext cx="1008063" cy="0"/>
          </a:xfrm>
          <a:prstGeom prst="line">
            <a:avLst/>
          </a:prstGeom>
          <a:noFill/>
          <a:ln w="57150">
            <a:solidFill>
              <a:schemeClr val="tx1"/>
            </a:solidFill>
            <a:round/>
            <a:headEnd/>
            <a:tailEnd type="triangle" w="med" len="med"/>
          </a:ln>
        </p:spPr>
        <p:txBody>
          <a:bodyPr/>
          <a:lstStyle/>
          <a:p>
            <a:endParaRPr lang="th-TH"/>
          </a:p>
        </p:txBody>
      </p:sp>
      <p:sp>
        <p:nvSpPr>
          <p:cNvPr id="5130" name="Text Box 16"/>
          <p:cNvSpPr txBox="1">
            <a:spLocks noChangeArrowheads="1"/>
          </p:cNvSpPr>
          <p:nvPr/>
        </p:nvSpPr>
        <p:spPr bwMode="auto">
          <a:xfrm>
            <a:off x="1071538" y="6156325"/>
            <a:ext cx="6619880" cy="707886"/>
          </a:xfrm>
          <a:prstGeom prst="rect">
            <a:avLst/>
          </a:prstGeom>
          <a:noFill/>
          <a:ln w="9525">
            <a:noFill/>
            <a:miter lim="800000"/>
            <a:headEnd/>
            <a:tailEnd/>
          </a:ln>
        </p:spPr>
        <p:txBody>
          <a:bodyPr wrap="square">
            <a:spAutoFit/>
          </a:bodyPr>
          <a:lstStyle/>
          <a:p>
            <a:pPr>
              <a:spcBef>
                <a:spcPct val="50000"/>
              </a:spcBef>
            </a:pPr>
            <a:r>
              <a:rPr lang="th-TH" sz="4000" b="1" dirty="0" smtClean="0">
                <a:latin typeface="TH SarabunPSK" pitchFamily="34" charset="-34"/>
                <a:cs typeface="TH SarabunPSK" pitchFamily="34" charset="-34"/>
              </a:rPr>
              <a:t>เศรษฐกิจ </a:t>
            </a:r>
            <a:r>
              <a:rPr lang="th-TH" sz="4000" b="1" dirty="0">
                <a:latin typeface="TH SarabunPSK" pitchFamily="34" charset="-34"/>
                <a:cs typeface="TH SarabunPSK" pitchFamily="34" charset="-34"/>
              </a:rPr>
              <a:t>/ สังคม / สิ่งแวดล้อม / วัฒนธรรม</a:t>
            </a:r>
          </a:p>
        </p:txBody>
      </p:sp>
      <p:sp>
        <p:nvSpPr>
          <p:cNvPr id="5131" name="Text Box 17"/>
          <p:cNvSpPr txBox="1">
            <a:spLocks noChangeArrowheads="1"/>
          </p:cNvSpPr>
          <p:nvPr/>
        </p:nvSpPr>
        <p:spPr bwMode="auto">
          <a:xfrm>
            <a:off x="1571604" y="5500702"/>
            <a:ext cx="6049963" cy="701675"/>
          </a:xfrm>
          <a:prstGeom prst="rect">
            <a:avLst/>
          </a:prstGeom>
          <a:noFill/>
          <a:ln w="9525">
            <a:noFill/>
            <a:miter lim="800000"/>
            <a:headEnd/>
            <a:tailEnd/>
          </a:ln>
        </p:spPr>
        <p:txBody>
          <a:bodyPr>
            <a:spAutoFit/>
          </a:bodyPr>
          <a:lstStyle/>
          <a:p>
            <a:pPr algn="ctr">
              <a:spcBef>
                <a:spcPct val="50000"/>
              </a:spcBef>
            </a:pPr>
            <a:r>
              <a:rPr lang="th-TH" sz="4000" b="1" dirty="0">
                <a:latin typeface="TH SarabunPSK" pitchFamily="34" charset="-34"/>
                <a:cs typeface="TH SarabunPSK" pitchFamily="34" charset="-34"/>
              </a:rPr>
              <a:t>สมดุล  / พร้อมรับการเปลี่ยนแปลง</a:t>
            </a:r>
          </a:p>
        </p:txBody>
      </p:sp>
      <p:sp>
        <p:nvSpPr>
          <p:cNvPr id="5132" name="Text Box 18"/>
          <p:cNvSpPr txBox="1">
            <a:spLocks noChangeArrowheads="1"/>
          </p:cNvSpPr>
          <p:nvPr/>
        </p:nvSpPr>
        <p:spPr bwMode="auto">
          <a:xfrm>
            <a:off x="3357554" y="1785926"/>
            <a:ext cx="1871663" cy="641350"/>
          </a:xfrm>
          <a:prstGeom prst="rect">
            <a:avLst/>
          </a:prstGeom>
          <a:noFill/>
          <a:ln w="9525">
            <a:noFill/>
            <a:miter lim="800000"/>
            <a:headEnd/>
            <a:tailEnd/>
          </a:ln>
        </p:spPr>
        <p:txBody>
          <a:bodyPr>
            <a:spAutoFit/>
          </a:bodyPr>
          <a:lstStyle/>
          <a:p>
            <a:pPr algn="ctr">
              <a:spcBef>
                <a:spcPct val="50000"/>
              </a:spcBef>
            </a:pPr>
            <a:r>
              <a:rPr lang="th-TH" sz="3600" b="1" dirty="0">
                <a:latin typeface="TH SarabunPSK" pitchFamily="34" charset="-34"/>
                <a:cs typeface="TH SarabunPSK" pitchFamily="34" charset="-34"/>
              </a:rPr>
              <a:t>พอประมาณ</a:t>
            </a:r>
          </a:p>
        </p:txBody>
      </p:sp>
      <p:sp>
        <p:nvSpPr>
          <p:cNvPr id="5133" name="Text Box 19"/>
          <p:cNvSpPr txBox="1">
            <a:spLocks noChangeArrowheads="1"/>
          </p:cNvSpPr>
          <p:nvPr/>
        </p:nvSpPr>
        <p:spPr bwMode="auto">
          <a:xfrm>
            <a:off x="2643174" y="2428868"/>
            <a:ext cx="1800225" cy="641350"/>
          </a:xfrm>
          <a:prstGeom prst="rect">
            <a:avLst/>
          </a:prstGeom>
          <a:noFill/>
          <a:ln w="9525">
            <a:noFill/>
            <a:miter lim="800000"/>
            <a:headEnd/>
            <a:tailEnd/>
          </a:ln>
        </p:spPr>
        <p:txBody>
          <a:bodyPr>
            <a:spAutoFit/>
          </a:bodyPr>
          <a:lstStyle/>
          <a:p>
            <a:pPr algn="ctr">
              <a:spcBef>
                <a:spcPct val="50000"/>
              </a:spcBef>
            </a:pPr>
            <a:r>
              <a:rPr lang="th-TH" sz="3600" b="1" dirty="0">
                <a:latin typeface="TH SarabunPSK" pitchFamily="34" charset="-34"/>
                <a:cs typeface="TH SarabunPSK" pitchFamily="34" charset="-34"/>
              </a:rPr>
              <a:t>มีเหตุผล</a:t>
            </a:r>
          </a:p>
        </p:txBody>
      </p:sp>
      <p:sp>
        <p:nvSpPr>
          <p:cNvPr id="5134" name="Text Box 20"/>
          <p:cNvSpPr txBox="1">
            <a:spLocks noChangeArrowheads="1"/>
          </p:cNvSpPr>
          <p:nvPr/>
        </p:nvSpPr>
        <p:spPr bwMode="auto">
          <a:xfrm>
            <a:off x="4429124" y="2285992"/>
            <a:ext cx="2665413" cy="1190625"/>
          </a:xfrm>
          <a:prstGeom prst="rect">
            <a:avLst/>
          </a:prstGeom>
          <a:noFill/>
          <a:ln w="9525">
            <a:noFill/>
            <a:miter lim="800000"/>
            <a:headEnd/>
            <a:tailEnd/>
          </a:ln>
        </p:spPr>
        <p:txBody>
          <a:bodyPr>
            <a:spAutoFit/>
          </a:bodyPr>
          <a:lstStyle/>
          <a:p>
            <a:pPr algn="ctr">
              <a:spcBef>
                <a:spcPct val="50000"/>
              </a:spcBef>
            </a:pPr>
            <a:r>
              <a:rPr lang="th-TH" sz="3600" dirty="0"/>
              <a:t> </a:t>
            </a:r>
            <a:r>
              <a:rPr lang="th-TH" sz="3600" b="1" dirty="0">
                <a:latin typeface="TH SarabunPSK" pitchFamily="34" charset="-34"/>
                <a:cs typeface="TH SarabunPSK" pitchFamily="34" charset="-34"/>
              </a:rPr>
              <a:t>มีภูมิคุ้มกัน</a:t>
            </a:r>
            <a:br>
              <a:rPr lang="th-TH" sz="3600" b="1" dirty="0">
                <a:latin typeface="TH SarabunPSK" pitchFamily="34" charset="-34"/>
                <a:cs typeface="TH SarabunPSK" pitchFamily="34" charset="-34"/>
              </a:rPr>
            </a:br>
            <a:endParaRPr lang="th-TH" sz="3600" dirty="0">
              <a:latin typeface="TH SarabunPSK" pitchFamily="34" charset="-34"/>
              <a:cs typeface="TH SarabunPSK" pitchFamily="34" charset="-34"/>
            </a:endParaRPr>
          </a:p>
        </p:txBody>
      </p:sp>
      <p:sp>
        <p:nvSpPr>
          <p:cNvPr id="5135" name="Text Box 21"/>
          <p:cNvSpPr txBox="1">
            <a:spLocks noChangeArrowheads="1"/>
          </p:cNvSpPr>
          <p:nvPr/>
        </p:nvSpPr>
        <p:spPr bwMode="auto">
          <a:xfrm>
            <a:off x="3929058" y="5072074"/>
            <a:ext cx="1079500" cy="457200"/>
          </a:xfrm>
          <a:prstGeom prst="rect">
            <a:avLst/>
          </a:prstGeom>
          <a:noFill/>
          <a:ln w="9525">
            <a:noFill/>
            <a:miter lim="800000"/>
            <a:headEnd/>
            <a:tailEnd/>
          </a:ln>
        </p:spPr>
        <p:txBody>
          <a:bodyPr>
            <a:spAutoFit/>
          </a:bodyPr>
          <a:lstStyle/>
          <a:p>
            <a:pPr>
              <a:spcBef>
                <a:spcPct val="50000"/>
              </a:spcBef>
            </a:pPr>
            <a:r>
              <a:rPr lang="th-TH" sz="2400" b="1" dirty="0">
                <a:latin typeface="TH SarabunPSK" pitchFamily="34" charset="-34"/>
                <a:cs typeface="TH SarabunPSK" pitchFamily="34" charset="-34"/>
              </a:rPr>
              <a:t>นำไปสู่</a:t>
            </a:r>
          </a:p>
        </p:txBody>
      </p:sp>
      <p:sp>
        <p:nvSpPr>
          <p:cNvPr id="5136" name="Text Box 22"/>
          <p:cNvSpPr txBox="1">
            <a:spLocks noChangeArrowheads="1"/>
          </p:cNvSpPr>
          <p:nvPr/>
        </p:nvSpPr>
        <p:spPr bwMode="auto">
          <a:xfrm>
            <a:off x="285720" y="3571876"/>
            <a:ext cx="3960813" cy="1200329"/>
          </a:xfrm>
          <a:prstGeom prst="rect">
            <a:avLst/>
          </a:prstGeom>
          <a:noFill/>
          <a:ln w="38100">
            <a:solidFill>
              <a:srgbClr val="FFFF00"/>
            </a:solidFill>
            <a:miter lim="800000"/>
            <a:headEnd/>
            <a:tailEnd/>
          </a:ln>
        </p:spPr>
        <p:txBody>
          <a:bodyPr wrap="square">
            <a:spAutoFit/>
          </a:bodyPr>
          <a:lstStyle/>
          <a:p>
            <a:pPr algn="ctr">
              <a:spcBef>
                <a:spcPct val="50000"/>
              </a:spcBef>
            </a:pPr>
            <a:r>
              <a:rPr lang="th-TH" sz="3600" b="1" dirty="0">
                <a:latin typeface="TH SarabunPSK" pitchFamily="34" charset="-34"/>
                <a:cs typeface="TH SarabunPSK" pitchFamily="34" charset="-34"/>
              </a:rPr>
              <a:t>เงื่อนไขความรู้</a:t>
            </a:r>
            <a:br>
              <a:rPr lang="th-TH" sz="3600" b="1" dirty="0">
                <a:latin typeface="TH SarabunPSK" pitchFamily="34" charset="-34"/>
                <a:cs typeface="TH SarabunPSK" pitchFamily="34" charset="-34"/>
              </a:rPr>
            </a:br>
            <a:r>
              <a:rPr lang="th-TH" sz="3600" b="1" dirty="0">
                <a:latin typeface="TH SarabunPSK" pitchFamily="34" charset="-34"/>
                <a:cs typeface="TH SarabunPSK" pitchFamily="34" charset="-34"/>
              </a:rPr>
              <a:t>รอบรู้ รอบคอบ  ระมัดระวัง</a:t>
            </a:r>
          </a:p>
        </p:txBody>
      </p:sp>
      <p:sp>
        <p:nvSpPr>
          <p:cNvPr id="5137" name="Text Box 23"/>
          <p:cNvSpPr txBox="1">
            <a:spLocks noChangeArrowheads="1"/>
          </p:cNvSpPr>
          <p:nvPr/>
        </p:nvSpPr>
        <p:spPr bwMode="auto">
          <a:xfrm>
            <a:off x="4357686" y="3571876"/>
            <a:ext cx="4573618" cy="1166813"/>
          </a:xfrm>
          <a:prstGeom prst="rect">
            <a:avLst/>
          </a:prstGeom>
          <a:noFill/>
          <a:ln w="38100">
            <a:solidFill>
              <a:srgbClr val="FFFF00"/>
            </a:solidFill>
            <a:miter lim="800000"/>
            <a:headEnd/>
            <a:tailEnd/>
          </a:ln>
        </p:spPr>
        <p:txBody>
          <a:bodyPr wrap="square">
            <a:spAutoFit/>
          </a:bodyPr>
          <a:lstStyle/>
          <a:p>
            <a:pPr algn="ctr">
              <a:spcBef>
                <a:spcPct val="50000"/>
              </a:spcBef>
            </a:pPr>
            <a:r>
              <a:rPr lang="th-TH" sz="3600" b="1" dirty="0">
                <a:latin typeface="TH SarabunPSK" pitchFamily="34" charset="-34"/>
                <a:cs typeface="TH SarabunPSK" pitchFamily="34" charset="-34"/>
              </a:rPr>
              <a:t>เงื่อนไขคุณธรรม</a:t>
            </a:r>
            <a:br>
              <a:rPr lang="th-TH" sz="3600" b="1" dirty="0">
                <a:latin typeface="TH SarabunPSK" pitchFamily="34" charset="-34"/>
                <a:cs typeface="TH SarabunPSK" pitchFamily="34" charset="-34"/>
              </a:rPr>
            </a:br>
            <a:r>
              <a:rPr lang="th-TH" sz="3200" b="1" dirty="0">
                <a:latin typeface="TH SarabunPSK" pitchFamily="34" charset="-34"/>
                <a:cs typeface="TH SarabunPSK" pitchFamily="34" charset="-34"/>
              </a:rPr>
              <a:t>ซื่อสัตย์สุจริต อดทน เพียร มีสติ ปัญญา</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0" y="0"/>
            <a:ext cx="9144000" cy="1016000"/>
          </a:xfrm>
          <a:prstGeom prst="rect">
            <a:avLst/>
          </a:prstGeom>
          <a:solidFill>
            <a:srgbClr val="66FF66"/>
          </a:solidFill>
          <a:ln w="9525">
            <a:noFill/>
            <a:miter lim="800000"/>
            <a:headEnd/>
            <a:tailEnd/>
          </a:ln>
        </p:spPr>
        <p:txBody>
          <a:bodyPr>
            <a:spAutoFit/>
          </a:bodyPr>
          <a:lstStyle/>
          <a:p>
            <a:pPr algn="ctr">
              <a:spcBef>
                <a:spcPct val="50000"/>
              </a:spcBef>
            </a:pPr>
            <a:r>
              <a:rPr lang="th-TH" sz="6000" b="1" dirty="0" smtClean="0">
                <a:solidFill>
                  <a:srgbClr val="000000"/>
                </a:solidFill>
                <a:latin typeface="TH SarabunPSK" pitchFamily="34" charset="-34"/>
                <a:cs typeface="TH SarabunPSK" pitchFamily="34" charset="-34"/>
              </a:rPr>
              <a:t>หลักปรัชญา</a:t>
            </a:r>
            <a:r>
              <a:rPr lang="th-TH" sz="6000" b="1" dirty="0">
                <a:solidFill>
                  <a:srgbClr val="000000"/>
                </a:solidFill>
                <a:latin typeface="TH SarabunPSK" pitchFamily="34" charset="-34"/>
                <a:cs typeface="TH SarabunPSK" pitchFamily="34" charset="-34"/>
              </a:rPr>
              <a:t>ของเศรษฐกิจพอเพียง</a:t>
            </a:r>
          </a:p>
        </p:txBody>
      </p:sp>
      <p:sp>
        <p:nvSpPr>
          <p:cNvPr id="168966" name="Text Box 6"/>
          <p:cNvSpPr txBox="1">
            <a:spLocks noChangeArrowheads="1"/>
          </p:cNvSpPr>
          <p:nvPr/>
        </p:nvSpPr>
        <p:spPr bwMode="auto">
          <a:xfrm>
            <a:off x="571472" y="1071546"/>
            <a:ext cx="8137525" cy="769441"/>
          </a:xfrm>
          <a:prstGeom prst="rect">
            <a:avLst/>
          </a:prstGeom>
          <a:noFill/>
          <a:ln w="9525">
            <a:noFill/>
            <a:miter lim="800000"/>
            <a:headEnd/>
            <a:tailEnd/>
          </a:ln>
          <a:effectLst/>
        </p:spPr>
        <p:txBody>
          <a:bodyPr>
            <a:spAutoFit/>
          </a:bodyPr>
          <a:lstStyle/>
          <a:p>
            <a:pPr marL="342900" indent="-342900">
              <a:spcBef>
                <a:spcPct val="50000"/>
              </a:spcBef>
              <a:defRPr/>
            </a:pPr>
            <a:r>
              <a:rPr lang="th-TH" sz="4400" b="1" dirty="0">
                <a:latin typeface="TH SarabunPSK" pitchFamily="34" charset="-34"/>
                <a:cs typeface="TH SarabunPSK" pitchFamily="34" charset="-34"/>
              </a:rPr>
              <a:t>แนวทางในการดำเนินชีวิตซึ่งประยุกต์ใช้ได้ทุกระดับ</a:t>
            </a:r>
          </a:p>
        </p:txBody>
      </p:sp>
      <p:sp>
        <p:nvSpPr>
          <p:cNvPr id="168972" name="Text Box 12"/>
          <p:cNvSpPr txBox="1">
            <a:spLocks noChangeArrowheads="1"/>
          </p:cNvSpPr>
          <p:nvPr/>
        </p:nvSpPr>
        <p:spPr bwMode="auto">
          <a:xfrm>
            <a:off x="3000364" y="5857892"/>
            <a:ext cx="2295532" cy="769441"/>
          </a:xfrm>
          <a:prstGeom prst="rect">
            <a:avLst/>
          </a:prstGeom>
          <a:noFill/>
          <a:ln w="28575">
            <a:solidFill>
              <a:schemeClr val="tx1"/>
            </a:solidFill>
            <a:miter lim="800000"/>
            <a:headEnd/>
            <a:tailEnd/>
          </a:ln>
        </p:spPr>
        <p:txBody>
          <a:bodyPr wrap="square">
            <a:spAutoFit/>
          </a:bodyPr>
          <a:lstStyle/>
          <a:p>
            <a:pPr algn="ctr">
              <a:spcBef>
                <a:spcPct val="50000"/>
              </a:spcBef>
            </a:pPr>
            <a:r>
              <a:rPr lang="th-TH" sz="4400" b="1" dirty="0" smtClean="0">
                <a:latin typeface="TH SarabunPSK" pitchFamily="34" charset="-34"/>
                <a:cs typeface="TH SarabunPSK" pitchFamily="34" charset="-34"/>
              </a:rPr>
              <a:t>ปัจเจกบุคคล</a:t>
            </a:r>
            <a:endParaRPr lang="th-TH" sz="4400" b="1" dirty="0">
              <a:latin typeface="TH SarabunPSK" pitchFamily="34" charset="-34"/>
              <a:cs typeface="TH SarabunPSK" pitchFamily="34" charset="-34"/>
            </a:endParaRPr>
          </a:p>
        </p:txBody>
      </p:sp>
      <p:sp>
        <p:nvSpPr>
          <p:cNvPr id="168973" name="Text Box 13"/>
          <p:cNvSpPr txBox="1">
            <a:spLocks noChangeArrowheads="1"/>
          </p:cNvSpPr>
          <p:nvPr/>
        </p:nvSpPr>
        <p:spPr bwMode="auto">
          <a:xfrm>
            <a:off x="3428992" y="3357562"/>
            <a:ext cx="1295400" cy="769441"/>
          </a:xfrm>
          <a:prstGeom prst="rect">
            <a:avLst/>
          </a:prstGeom>
          <a:noFill/>
          <a:ln w="28575">
            <a:solidFill>
              <a:schemeClr val="tx1"/>
            </a:solidFill>
            <a:miter lim="800000"/>
            <a:headEnd/>
            <a:tailEnd/>
          </a:ln>
        </p:spPr>
        <p:txBody>
          <a:bodyPr>
            <a:spAutoFit/>
          </a:bodyPr>
          <a:lstStyle/>
          <a:p>
            <a:pPr algn="ctr">
              <a:spcBef>
                <a:spcPct val="50000"/>
              </a:spcBef>
            </a:pPr>
            <a:r>
              <a:rPr lang="th-TH" sz="4400" b="1" dirty="0">
                <a:latin typeface="TH SarabunPSK" pitchFamily="34" charset="-34"/>
                <a:cs typeface="TH SarabunPSK" pitchFamily="34" charset="-34"/>
              </a:rPr>
              <a:t>ชุมชน</a:t>
            </a:r>
          </a:p>
        </p:txBody>
      </p:sp>
      <p:sp>
        <p:nvSpPr>
          <p:cNvPr id="168974" name="Text Box 14"/>
          <p:cNvSpPr txBox="1">
            <a:spLocks noChangeArrowheads="1"/>
          </p:cNvSpPr>
          <p:nvPr/>
        </p:nvSpPr>
        <p:spPr bwMode="auto">
          <a:xfrm>
            <a:off x="3132138" y="4652963"/>
            <a:ext cx="2087562" cy="769441"/>
          </a:xfrm>
          <a:prstGeom prst="rect">
            <a:avLst/>
          </a:prstGeom>
          <a:noFill/>
          <a:ln w="28575">
            <a:solidFill>
              <a:schemeClr val="tx1"/>
            </a:solidFill>
            <a:miter lim="800000"/>
            <a:headEnd/>
            <a:tailEnd/>
          </a:ln>
        </p:spPr>
        <p:txBody>
          <a:bodyPr>
            <a:spAutoFit/>
          </a:bodyPr>
          <a:lstStyle/>
          <a:p>
            <a:pPr algn="ctr">
              <a:spcBef>
                <a:spcPct val="50000"/>
              </a:spcBef>
            </a:pPr>
            <a:r>
              <a:rPr lang="th-TH" sz="4400" b="1" dirty="0">
                <a:latin typeface="TH SarabunPSK" pitchFamily="34" charset="-34"/>
                <a:cs typeface="TH SarabunPSK" pitchFamily="34" charset="-34"/>
              </a:rPr>
              <a:t>ครอบครัว</a:t>
            </a:r>
          </a:p>
        </p:txBody>
      </p:sp>
      <p:sp>
        <p:nvSpPr>
          <p:cNvPr id="168975" name="Text Box 15"/>
          <p:cNvSpPr txBox="1">
            <a:spLocks noChangeArrowheads="1"/>
          </p:cNvSpPr>
          <p:nvPr/>
        </p:nvSpPr>
        <p:spPr bwMode="auto">
          <a:xfrm>
            <a:off x="3143240" y="2000240"/>
            <a:ext cx="1943100" cy="769441"/>
          </a:xfrm>
          <a:prstGeom prst="rect">
            <a:avLst/>
          </a:prstGeom>
          <a:noFill/>
          <a:ln w="28575">
            <a:solidFill>
              <a:schemeClr val="tx1"/>
            </a:solidFill>
            <a:miter lim="800000"/>
            <a:headEnd/>
            <a:tailEnd/>
          </a:ln>
        </p:spPr>
        <p:txBody>
          <a:bodyPr>
            <a:spAutoFit/>
          </a:bodyPr>
          <a:lstStyle/>
          <a:p>
            <a:pPr algn="ctr">
              <a:spcBef>
                <a:spcPct val="50000"/>
              </a:spcBef>
            </a:pPr>
            <a:r>
              <a:rPr lang="th-TH" sz="4400" b="1" dirty="0">
                <a:latin typeface="TH SarabunPSK" pitchFamily="34" charset="-34"/>
                <a:cs typeface="TH SarabunPSK" pitchFamily="34" charset="-34"/>
              </a:rPr>
              <a:t>ระดับชาติ</a:t>
            </a:r>
          </a:p>
        </p:txBody>
      </p:sp>
      <p:sp>
        <p:nvSpPr>
          <p:cNvPr id="168976" name="Line 16"/>
          <p:cNvSpPr>
            <a:spLocks noChangeShapeType="1"/>
          </p:cNvSpPr>
          <p:nvPr/>
        </p:nvSpPr>
        <p:spPr bwMode="auto">
          <a:xfrm flipV="1">
            <a:off x="4067175" y="5300663"/>
            <a:ext cx="0" cy="576262"/>
          </a:xfrm>
          <a:prstGeom prst="line">
            <a:avLst/>
          </a:prstGeom>
          <a:noFill/>
          <a:ln w="76200">
            <a:solidFill>
              <a:srgbClr val="FF3300"/>
            </a:solidFill>
            <a:round/>
            <a:headEnd/>
            <a:tailEnd type="triangle" w="med" len="med"/>
          </a:ln>
        </p:spPr>
        <p:txBody>
          <a:bodyPr/>
          <a:lstStyle/>
          <a:p>
            <a:endParaRPr lang="th-TH"/>
          </a:p>
        </p:txBody>
      </p:sp>
      <p:sp>
        <p:nvSpPr>
          <p:cNvPr id="168977" name="Line 17"/>
          <p:cNvSpPr>
            <a:spLocks noChangeShapeType="1"/>
          </p:cNvSpPr>
          <p:nvPr/>
        </p:nvSpPr>
        <p:spPr bwMode="auto">
          <a:xfrm flipV="1">
            <a:off x="4067175" y="4076700"/>
            <a:ext cx="0" cy="576263"/>
          </a:xfrm>
          <a:prstGeom prst="line">
            <a:avLst/>
          </a:prstGeom>
          <a:noFill/>
          <a:ln w="76200">
            <a:solidFill>
              <a:srgbClr val="FF3300"/>
            </a:solidFill>
            <a:round/>
            <a:headEnd/>
            <a:tailEnd type="triangle" w="med" len="med"/>
          </a:ln>
        </p:spPr>
        <p:txBody>
          <a:bodyPr/>
          <a:lstStyle/>
          <a:p>
            <a:endParaRPr lang="th-TH"/>
          </a:p>
        </p:txBody>
      </p:sp>
      <p:sp>
        <p:nvSpPr>
          <p:cNvPr id="168978" name="Line 18"/>
          <p:cNvSpPr>
            <a:spLocks noChangeShapeType="1"/>
          </p:cNvSpPr>
          <p:nvPr/>
        </p:nvSpPr>
        <p:spPr bwMode="auto">
          <a:xfrm flipV="1">
            <a:off x="4071934" y="2714620"/>
            <a:ext cx="0" cy="647700"/>
          </a:xfrm>
          <a:prstGeom prst="line">
            <a:avLst/>
          </a:prstGeom>
          <a:noFill/>
          <a:ln w="76200">
            <a:solidFill>
              <a:srgbClr val="FF3300"/>
            </a:solidFill>
            <a:round/>
            <a:headEnd/>
            <a:tailEnd type="triangle" w="med" len="med"/>
          </a:ln>
        </p:spPr>
        <p:txBody>
          <a:bodyPr/>
          <a:lstStyle/>
          <a:p>
            <a:endParaRPr lang="th-TH"/>
          </a:p>
        </p:txBody>
      </p:sp>
      <p:sp>
        <p:nvSpPr>
          <p:cNvPr id="11" name="TextBox 10"/>
          <p:cNvSpPr txBox="1"/>
          <p:nvPr/>
        </p:nvSpPr>
        <p:spPr>
          <a:xfrm>
            <a:off x="6929422" y="6334780"/>
            <a:ext cx="2214578" cy="523220"/>
          </a:xfrm>
          <a:prstGeom prst="rect">
            <a:avLst/>
          </a:prstGeom>
          <a:noFill/>
        </p:spPr>
        <p:txBody>
          <a:bodyPr wrap="square" rtlCol="0">
            <a:spAutoFit/>
          </a:bodyPr>
          <a:lstStyle/>
          <a:p>
            <a:pPr algn="r"/>
            <a:r>
              <a:rPr lang="en-US" dirty="0" err="1" smtClean="0"/>
              <a:t>Maream</a:t>
            </a:r>
            <a:r>
              <a:rPr lang="en-US" dirty="0" smtClean="0"/>
              <a:t> S. </a:t>
            </a:r>
            <a:endParaRPr lang="th-T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8972"/>
                                        </p:tgtEl>
                                        <p:attrNameLst>
                                          <p:attrName>style.visibility</p:attrName>
                                        </p:attrNameLst>
                                      </p:cBhvr>
                                      <p:to>
                                        <p:strVal val="visible"/>
                                      </p:to>
                                    </p:set>
                                    <p:animEffect transition="in" filter="box(in)">
                                      <p:cBhvr>
                                        <p:cTn id="7" dur="500"/>
                                        <p:tgtEl>
                                          <p:spTgt spid="16897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8976"/>
                                        </p:tgtEl>
                                        <p:attrNameLst>
                                          <p:attrName>style.visibility</p:attrName>
                                        </p:attrNameLst>
                                      </p:cBhvr>
                                      <p:to>
                                        <p:strVal val="visible"/>
                                      </p:to>
                                    </p:set>
                                    <p:animEffect transition="in" filter="box(in)">
                                      <p:cBhvr>
                                        <p:cTn id="12" dur="500"/>
                                        <p:tgtEl>
                                          <p:spTgt spid="16897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8974"/>
                                        </p:tgtEl>
                                        <p:attrNameLst>
                                          <p:attrName>style.visibility</p:attrName>
                                        </p:attrNameLst>
                                      </p:cBhvr>
                                      <p:to>
                                        <p:strVal val="visible"/>
                                      </p:to>
                                    </p:set>
                                    <p:animEffect transition="in" filter="box(in)">
                                      <p:cBhvr>
                                        <p:cTn id="17" dur="500"/>
                                        <p:tgtEl>
                                          <p:spTgt spid="16897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68977"/>
                                        </p:tgtEl>
                                        <p:attrNameLst>
                                          <p:attrName>style.visibility</p:attrName>
                                        </p:attrNameLst>
                                      </p:cBhvr>
                                      <p:to>
                                        <p:strVal val="visible"/>
                                      </p:to>
                                    </p:set>
                                    <p:animEffect transition="in" filter="box(in)">
                                      <p:cBhvr>
                                        <p:cTn id="22" dur="500"/>
                                        <p:tgtEl>
                                          <p:spTgt spid="16897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68973"/>
                                        </p:tgtEl>
                                        <p:attrNameLst>
                                          <p:attrName>style.visibility</p:attrName>
                                        </p:attrNameLst>
                                      </p:cBhvr>
                                      <p:to>
                                        <p:strVal val="visible"/>
                                      </p:to>
                                    </p:set>
                                    <p:animEffect transition="in" filter="box(in)">
                                      <p:cBhvr>
                                        <p:cTn id="27" dur="500"/>
                                        <p:tgtEl>
                                          <p:spTgt spid="16897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68978"/>
                                        </p:tgtEl>
                                        <p:attrNameLst>
                                          <p:attrName>style.visibility</p:attrName>
                                        </p:attrNameLst>
                                      </p:cBhvr>
                                      <p:to>
                                        <p:strVal val="visible"/>
                                      </p:to>
                                    </p:set>
                                    <p:animEffect transition="in" filter="box(in)">
                                      <p:cBhvr>
                                        <p:cTn id="32" dur="500"/>
                                        <p:tgtEl>
                                          <p:spTgt spid="16897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68975"/>
                                        </p:tgtEl>
                                        <p:attrNameLst>
                                          <p:attrName>style.visibility</p:attrName>
                                        </p:attrNameLst>
                                      </p:cBhvr>
                                      <p:to>
                                        <p:strVal val="visible"/>
                                      </p:to>
                                    </p:set>
                                    <p:animEffect transition="in" filter="box(in)">
                                      <p:cBhvr>
                                        <p:cTn id="37" dur="500"/>
                                        <p:tgtEl>
                                          <p:spTgt spid="1689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72" grpId="0" animBg="1"/>
      <p:bldP spid="168973" grpId="0" animBg="1"/>
      <p:bldP spid="168974" grpId="0" animBg="1"/>
      <p:bldP spid="168975" grpId="0" animBg="1"/>
      <p:bldP spid="168976" grpId="0" animBg="1"/>
      <p:bldP spid="168977" grpId="0" animBg="1"/>
      <p:bldP spid="16897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100" y="285728"/>
            <a:ext cx="7286676" cy="707886"/>
          </a:xfrm>
          <a:prstGeom prst="rect">
            <a:avLst/>
          </a:prstGeom>
          <a:noFill/>
        </p:spPr>
        <p:txBody>
          <a:bodyPr wrap="square" rtlCol="0">
            <a:spAutoFit/>
          </a:bodyPr>
          <a:lstStyle/>
          <a:p>
            <a:pPr algn="ctr"/>
            <a:r>
              <a:rPr lang="th-TH" sz="4000" b="1" dirty="0" smtClean="0">
                <a:cs typeface="+mj-cs"/>
              </a:rPr>
              <a:t>คำนิยามหลักปรัชญาของเศรษฐกิจพอเพียง </a:t>
            </a:r>
            <a:endParaRPr lang="th-TH" sz="4000" b="1" dirty="0">
              <a:cs typeface="+mj-cs"/>
            </a:endParaRPr>
          </a:p>
        </p:txBody>
      </p:sp>
      <p:sp>
        <p:nvSpPr>
          <p:cNvPr id="3" name="TextBox 2"/>
          <p:cNvSpPr txBox="1"/>
          <p:nvPr/>
        </p:nvSpPr>
        <p:spPr>
          <a:xfrm>
            <a:off x="500034" y="1142984"/>
            <a:ext cx="8358246" cy="1569660"/>
          </a:xfrm>
          <a:prstGeom prst="rect">
            <a:avLst/>
          </a:prstGeom>
          <a:noFill/>
        </p:spPr>
        <p:txBody>
          <a:bodyPr wrap="square" rtlCol="0">
            <a:spAutoFit/>
          </a:bodyPr>
          <a:lstStyle/>
          <a:p>
            <a:r>
              <a:rPr lang="th-TH" sz="3200" b="1" dirty="0" smtClean="0">
                <a:cs typeface="+mj-cs"/>
              </a:rPr>
              <a:t>ความพอประมาณ  </a:t>
            </a:r>
            <a:r>
              <a:rPr lang="th-TH" sz="3200" dirty="0" smtClean="0">
                <a:cs typeface="+mj-cs"/>
              </a:rPr>
              <a:t>หมายถึง ความพอดีที่ไม่น้อยเกินไป  และไม่มากเกินไปโดยไม่เบียดเบียนตนเองและผู้อื่น  เช่น การผลิตและการบริโภคที่มีอยู่ในระดับพอประมาณ </a:t>
            </a:r>
            <a:endParaRPr lang="th-TH" sz="3200" dirty="0">
              <a:cs typeface="+mj-cs"/>
            </a:endParaRPr>
          </a:p>
        </p:txBody>
      </p:sp>
      <p:sp>
        <p:nvSpPr>
          <p:cNvPr id="4" name="TextBox 3"/>
          <p:cNvSpPr txBox="1"/>
          <p:nvPr/>
        </p:nvSpPr>
        <p:spPr>
          <a:xfrm>
            <a:off x="500034" y="2714620"/>
            <a:ext cx="8215370" cy="1569660"/>
          </a:xfrm>
          <a:prstGeom prst="rect">
            <a:avLst/>
          </a:prstGeom>
          <a:noFill/>
        </p:spPr>
        <p:txBody>
          <a:bodyPr wrap="square" rtlCol="0">
            <a:spAutoFit/>
          </a:bodyPr>
          <a:lstStyle/>
          <a:p>
            <a:r>
              <a:rPr lang="th-TH" sz="3200" b="1" dirty="0" smtClean="0">
                <a:cs typeface="+mj-cs"/>
              </a:rPr>
              <a:t>ความมีเหตุผล  </a:t>
            </a:r>
            <a:r>
              <a:rPr lang="th-TH" sz="3200" dirty="0" smtClean="0">
                <a:cs typeface="+mj-cs"/>
              </a:rPr>
              <a:t>หมายถึง การตัดสินใจเกี่ยวกับระดับของความพอเพียงนั้น จะต้องเป็นไปอย่างมีเหตุผลโดยพิจารณาจากเหตุปัจจัยที่เกี่ยวข้อง ตลอดจนคำนึงถึงสิ่งที่จะเกิดขึ้นในอนาคตทั้งใกล้และไกล </a:t>
            </a:r>
            <a:endParaRPr lang="th-TH" sz="3200" dirty="0">
              <a:cs typeface="+mj-cs"/>
            </a:endParaRPr>
          </a:p>
        </p:txBody>
      </p:sp>
      <p:sp>
        <p:nvSpPr>
          <p:cNvPr id="5" name="TextBox 4"/>
          <p:cNvSpPr txBox="1"/>
          <p:nvPr/>
        </p:nvSpPr>
        <p:spPr>
          <a:xfrm>
            <a:off x="500034" y="4429132"/>
            <a:ext cx="7715304" cy="1569660"/>
          </a:xfrm>
          <a:prstGeom prst="rect">
            <a:avLst/>
          </a:prstGeom>
          <a:noFill/>
        </p:spPr>
        <p:txBody>
          <a:bodyPr wrap="square" rtlCol="0">
            <a:spAutoFit/>
          </a:bodyPr>
          <a:lstStyle/>
          <a:p>
            <a:r>
              <a:rPr lang="th-TH" sz="3200" b="1" dirty="0" smtClean="0">
                <a:cs typeface="+mj-cs"/>
              </a:rPr>
              <a:t>การมีภูมิคุ้มกันที่ดีในตัว  </a:t>
            </a:r>
            <a:r>
              <a:rPr lang="th-TH" sz="3200" dirty="0" smtClean="0">
                <a:cs typeface="+mj-cs"/>
              </a:rPr>
              <a:t>หมายถึง การเตรียมตัวให้พร้อมรับผลกระทบและการเปลี่ยนแปลงด้านต่างๆ ที่จะเกิดขึ้นโดยคำนึงถึงความเป็นไปได้ของสถานการณ์ต่างๆ ที่คาดว่าจะเกิดขึ้นในอนาคตทั้งใกล้และไกล </a:t>
            </a:r>
            <a:endParaRPr lang="th-TH" sz="3200" dirty="0">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642918"/>
            <a:ext cx="8572560" cy="4524315"/>
          </a:xfrm>
          <a:prstGeom prst="rect">
            <a:avLst/>
          </a:prstGeom>
          <a:noFill/>
        </p:spPr>
        <p:txBody>
          <a:bodyPr wrap="square" rtlCol="0">
            <a:spAutoFit/>
          </a:bodyPr>
          <a:lstStyle/>
          <a:p>
            <a:r>
              <a:rPr lang="th-TH" sz="3200" dirty="0" smtClean="0">
                <a:cs typeface="+mj-cs"/>
              </a:rPr>
              <a:t>เ</a:t>
            </a:r>
            <a:r>
              <a:rPr lang="th-TH" sz="3200" b="1" dirty="0" smtClean="0">
                <a:cs typeface="+mj-cs"/>
              </a:rPr>
              <a:t>งื่อนไข</a:t>
            </a:r>
            <a:r>
              <a:rPr lang="th-TH" sz="3200" dirty="0" smtClean="0">
                <a:cs typeface="+mj-cs"/>
              </a:rPr>
              <a:t>  หมายถึง </a:t>
            </a:r>
            <a:br>
              <a:rPr lang="th-TH" sz="3200" dirty="0" smtClean="0">
                <a:cs typeface="+mj-cs"/>
              </a:rPr>
            </a:br>
            <a:r>
              <a:rPr lang="th-TH" sz="3200" dirty="0" smtClean="0">
                <a:cs typeface="+mj-cs"/>
              </a:rPr>
              <a:t>           การตัดสินใจและการดำเนินกิจกรรมต่างๆ ให้อยู่ในระดับพอเพียงนั้น ต้องอาศัยทั้งความรู้และคุณธรรมเป็นพื้นฐาน </a:t>
            </a:r>
            <a:br>
              <a:rPr lang="th-TH" sz="3200" dirty="0" smtClean="0">
                <a:cs typeface="+mj-cs"/>
              </a:rPr>
            </a:br>
            <a:r>
              <a:rPr lang="th-TH" sz="3200" dirty="0" smtClean="0">
                <a:cs typeface="+mj-cs"/>
              </a:rPr>
              <a:t>           </a:t>
            </a:r>
            <a:r>
              <a:rPr lang="th-TH" sz="3200" b="1" dirty="0" smtClean="0">
                <a:cs typeface="+mj-cs"/>
              </a:rPr>
              <a:t>เงื่อนไขความรู้  </a:t>
            </a:r>
            <a:r>
              <a:rPr lang="th-TH" sz="3200" dirty="0" smtClean="0">
                <a:cs typeface="+mj-cs"/>
              </a:rPr>
              <a:t>ประกอบด้วย  ความรอบรู้เกี่ยวกับวิชาการต่าง ๆ ที่เกี่ยวข้องอย่างรอบด้าน ความรอบคอบที่จะนำความรู้เหล่านั้นมาพิจารณาให้เชื่อมโยงกันเพื่อประกอบการวางแผนและความระมัดระวังในขั้นปฏิบัติ</a:t>
            </a:r>
            <a:br>
              <a:rPr lang="th-TH" sz="3200" dirty="0" smtClean="0">
                <a:cs typeface="+mj-cs"/>
              </a:rPr>
            </a:br>
            <a:r>
              <a:rPr lang="th-TH" sz="3200" dirty="0" smtClean="0">
                <a:cs typeface="+mj-cs"/>
              </a:rPr>
              <a:t>           </a:t>
            </a:r>
            <a:r>
              <a:rPr lang="th-TH" sz="3200" b="1" dirty="0" smtClean="0">
                <a:cs typeface="+mj-cs"/>
              </a:rPr>
              <a:t>เงื่อนไขคุณธรรม</a:t>
            </a:r>
            <a:r>
              <a:rPr lang="th-TH" sz="3200" dirty="0" smtClean="0">
                <a:cs typeface="+mj-cs"/>
              </a:rPr>
              <a:t>ที่จะต้องเสริมสร้าง ประกอบด้วย ความตระหนักในคุณธรรม มีความซื่อสัตย์  สุจริต  อดทน  มีความเพียร  ใช้สติปัญญาในการดำเนินชีวิตในโลกและไม่ตระหนี่ </a:t>
            </a:r>
            <a:endParaRPr lang="th-TH" sz="3200" dirty="0">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23330"/>
          </a:xfrm>
          <a:prstGeom prst="rect">
            <a:avLst/>
          </a:prstGeom>
          <a:solidFill>
            <a:srgbClr val="FFC000"/>
          </a:solidFill>
        </p:spPr>
        <p:txBody>
          <a:bodyPr wrap="square" rtlCol="0">
            <a:spAutoFit/>
          </a:bodyPr>
          <a:lstStyle/>
          <a:p>
            <a:pPr algn="ctr"/>
            <a:r>
              <a:rPr lang="th-TH" sz="5400" b="1" dirty="0" smtClean="0">
                <a:latin typeface="DilleniaUPC" pitchFamily="18" charset="-34"/>
                <a:cs typeface="DilleniaUPC" pitchFamily="18" charset="-34"/>
              </a:rPr>
              <a:t>การจัดการศึกษากับปรัชญาของเศรษฐกิจพอเพียง</a:t>
            </a:r>
            <a:endParaRPr lang="th-TH" sz="5400" b="1" dirty="0">
              <a:latin typeface="DilleniaUPC" pitchFamily="18" charset="-34"/>
              <a:cs typeface="DilleniaUPC" pitchFamily="18" charset="-34"/>
            </a:endParaRPr>
          </a:p>
        </p:txBody>
      </p:sp>
      <p:sp>
        <p:nvSpPr>
          <p:cNvPr id="3" name="TextBox 2"/>
          <p:cNvSpPr txBox="1"/>
          <p:nvPr/>
        </p:nvSpPr>
        <p:spPr>
          <a:xfrm>
            <a:off x="214282" y="1357298"/>
            <a:ext cx="2643206" cy="1323439"/>
          </a:xfrm>
          <a:prstGeom prst="rect">
            <a:avLst/>
          </a:prstGeom>
          <a:noFill/>
          <a:ln w="38100">
            <a:solidFill>
              <a:srgbClr val="0000FF"/>
            </a:solidFill>
          </a:ln>
        </p:spPr>
        <p:txBody>
          <a:bodyPr wrap="square" rtlCol="0">
            <a:spAutoFit/>
          </a:bodyPr>
          <a:lstStyle/>
          <a:p>
            <a:pPr algn="ctr"/>
            <a:r>
              <a:rPr lang="th-TH" sz="4000" b="1" dirty="0" smtClean="0">
                <a:latin typeface="DilleniaUPC" pitchFamily="18" charset="-34"/>
                <a:cs typeface="DilleniaUPC" pitchFamily="18" charset="-34"/>
              </a:rPr>
              <a:t>การจัดการศึกษา</a:t>
            </a:r>
            <a:br>
              <a:rPr lang="th-TH" sz="4000" b="1" dirty="0" smtClean="0">
                <a:latin typeface="DilleniaUPC" pitchFamily="18" charset="-34"/>
                <a:cs typeface="DilleniaUPC" pitchFamily="18" charset="-34"/>
              </a:rPr>
            </a:br>
            <a:r>
              <a:rPr lang="th-TH" sz="4000" b="1" dirty="0" smtClean="0">
                <a:latin typeface="DilleniaUPC" pitchFamily="18" charset="-34"/>
                <a:cs typeface="DilleniaUPC" pitchFamily="18" charset="-34"/>
              </a:rPr>
              <a:t>ของโรงเรียน</a:t>
            </a:r>
            <a:endParaRPr lang="th-TH" sz="4000" b="1" dirty="0">
              <a:latin typeface="DilleniaUPC" pitchFamily="18" charset="-34"/>
              <a:cs typeface="DilleniaUPC" pitchFamily="18" charset="-34"/>
            </a:endParaRPr>
          </a:p>
        </p:txBody>
      </p:sp>
      <p:sp>
        <p:nvSpPr>
          <p:cNvPr id="5" name="Oval 3"/>
          <p:cNvSpPr>
            <a:spLocks noChangeArrowheads="1"/>
          </p:cNvSpPr>
          <p:nvPr/>
        </p:nvSpPr>
        <p:spPr bwMode="auto">
          <a:xfrm>
            <a:off x="3071802" y="4000504"/>
            <a:ext cx="1878008" cy="1011235"/>
          </a:xfrm>
          <a:prstGeom prst="ellipse">
            <a:avLst/>
          </a:prstGeom>
          <a:noFill/>
          <a:ln w="57150">
            <a:solidFill>
              <a:srgbClr val="FFFF00"/>
            </a:solidFill>
            <a:round/>
            <a:headEnd/>
            <a:tailEnd/>
          </a:ln>
        </p:spPr>
        <p:txBody>
          <a:bodyPr wrap="none" anchor="ctr"/>
          <a:lstStyle/>
          <a:p>
            <a:pPr algn="ctr"/>
            <a:endParaRPr lang="th-TH">
              <a:solidFill>
                <a:srgbClr val="000099"/>
              </a:solidFill>
            </a:endParaRPr>
          </a:p>
        </p:txBody>
      </p:sp>
      <p:sp>
        <p:nvSpPr>
          <p:cNvPr id="6" name="Oval 3"/>
          <p:cNvSpPr>
            <a:spLocks noChangeArrowheads="1"/>
          </p:cNvSpPr>
          <p:nvPr/>
        </p:nvSpPr>
        <p:spPr bwMode="auto">
          <a:xfrm>
            <a:off x="4643438" y="4000504"/>
            <a:ext cx="1928826" cy="1071570"/>
          </a:xfrm>
          <a:prstGeom prst="ellipse">
            <a:avLst/>
          </a:prstGeom>
          <a:noFill/>
          <a:ln w="57150">
            <a:solidFill>
              <a:srgbClr val="FFFF00"/>
            </a:solidFill>
            <a:round/>
            <a:headEnd/>
            <a:tailEnd/>
          </a:ln>
        </p:spPr>
        <p:txBody>
          <a:bodyPr wrap="none" anchor="ctr"/>
          <a:lstStyle/>
          <a:p>
            <a:pPr algn="ctr"/>
            <a:endParaRPr lang="th-TH">
              <a:solidFill>
                <a:srgbClr val="000099"/>
              </a:solidFill>
            </a:endParaRPr>
          </a:p>
        </p:txBody>
      </p:sp>
      <p:sp>
        <p:nvSpPr>
          <p:cNvPr id="7" name="Oval 3"/>
          <p:cNvSpPr>
            <a:spLocks noChangeArrowheads="1"/>
          </p:cNvSpPr>
          <p:nvPr/>
        </p:nvSpPr>
        <p:spPr bwMode="auto">
          <a:xfrm>
            <a:off x="3786182" y="3214686"/>
            <a:ext cx="1949446" cy="1082673"/>
          </a:xfrm>
          <a:prstGeom prst="ellipse">
            <a:avLst/>
          </a:prstGeom>
          <a:noFill/>
          <a:ln w="57150">
            <a:solidFill>
              <a:srgbClr val="FFFF00"/>
            </a:solidFill>
            <a:round/>
            <a:headEnd/>
            <a:tailEnd/>
          </a:ln>
        </p:spPr>
        <p:txBody>
          <a:bodyPr wrap="none" anchor="ctr"/>
          <a:lstStyle/>
          <a:p>
            <a:pPr algn="ctr"/>
            <a:endParaRPr lang="th-TH">
              <a:solidFill>
                <a:srgbClr val="000099"/>
              </a:solidFill>
            </a:endParaRPr>
          </a:p>
        </p:txBody>
      </p:sp>
      <p:sp>
        <p:nvSpPr>
          <p:cNvPr id="8" name="TextBox 7"/>
          <p:cNvSpPr txBox="1"/>
          <p:nvPr/>
        </p:nvSpPr>
        <p:spPr>
          <a:xfrm>
            <a:off x="4071934" y="3357562"/>
            <a:ext cx="1268296" cy="523220"/>
          </a:xfrm>
          <a:prstGeom prst="rect">
            <a:avLst/>
          </a:prstGeom>
          <a:noFill/>
        </p:spPr>
        <p:txBody>
          <a:bodyPr wrap="none" rtlCol="0">
            <a:spAutoFit/>
          </a:bodyPr>
          <a:lstStyle/>
          <a:p>
            <a:r>
              <a:rPr lang="th-TH" b="1" dirty="0" smtClean="0">
                <a:latin typeface="DilleniaUPC" pitchFamily="18" charset="-34"/>
                <a:cs typeface="DilleniaUPC" pitchFamily="18" charset="-34"/>
              </a:rPr>
              <a:t>พอประมาณ</a:t>
            </a:r>
            <a:endParaRPr lang="th-TH" b="1" dirty="0">
              <a:latin typeface="DilleniaUPC" pitchFamily="18" charset="-34"/>
              <a:cs typeface="DilleniaUPC" pitchFamily="18" charset="-34"/>
            </a:endParaRPr>
          </a:p>
        </p:txBody>
      </p:sp>
      <p:sp>
        <p:nvSpPr>
          <p:cNvPr id="9" name="TextBox 8"/>
          <p:cNvSpPr txBox="1"/>
          <p:nvPr/>
        </p:nvSpPr>
        <p:spPr>
          <a:xfrm>
            <a:off x="3500430" y="4143380"/>
            <a:ext cx="949299" cy="523220"/>
          </a:xfrm>
          <a:prstGeom prst="rect">
            <a:avLst/>
          </a:prstGeom>
          <a:noFill/>
        </p:spPr>
        <p:txBody>
          <a:bodyPr wrap="none" rtlCol="0">
            <a:spAutoFit/>
          </a:bodyPr>
          <a:lstStyle/>
          <a:p>
            <a:r>
              <a:rPr lang="th-TH" b="1" dirty="0" smtClean="0">
                <a:latin typeface="DilleniaUPC" pitchFamily="18" charset="-34"/>
                <a:cs typeface="DilleniaUPC" pitchFamily="18" charset="-34"/>
              </a:rPr>
              <a:t>มีเหตุผล</a:t>
            </a:r>
            <a:endParaRPr lang="th-TH" b="1" dirty="0">
              <a:latin typeface="DilleniaUPC" pitchFamily="18" charset="-34"/>
              <a:cs typeface="DilleniaUPC" pitchFamily="18" charset="-34"/>
            </a:endParaRPr>
          </a:p>
        </p:txBody>
      </p:sp>
      <p:sp>
        <p:nvSpPr>
          <p:cNvPr id="10" name="TextBox 9"/>
          <p:cNvSpPr txBox="1"/>
          <p:nvPr/>
        </p:nvSpPr>
        <p:spPr>
          <a:xfrm>
            <a:off x="5143504" y="4143380"/>
            <a:ext cx="1164101" cy="523220"/>
          </a:xfrm>
          <a:prstGeom prst="rect">
            <a:avLst/>
          </a:prstGeom>
          <a:noFill/>
        </p:spPr>
        <p:txBody>
          <a:bodyPr wrap="none" rtlCol="0">
            <a:spAutoFit/>
          </a:bodyPr>
          <a:lstStyle/>
          <a:p>
            <a:r>
              <a:rPr lang="th-TH" b="1" dirty="0" smtClean="0">
                <a:latin typeface="DilleniaUPC" pitchFamily="18" charset="-34"/>
                <a:cs typeface="DilleniaUPC" pitchFamily="18" charset="-34"/>
              </a:rPr>
              <a:t>มีภูมิคุ้มกัน</a:t>
            </a:r>
            <a:endParaRPr lang="th-TH" b="1" dirty="0">
              <a:latin typeface="DilleniaUPC" pitchFamily="18" charset="-34"/>
              <a:cs typeface="DilleniaUPC" pitchFamily="18" charset="-34"/>
            </a:endParaRPr>
          </a:p>
        </p:txBody>
      </p:sp>
      <p:sp>
        <p:nvSpPr>
          <p:cNvPr id="11" name="TextBox 10"/>
          <p:cNvSpPr txBox="1"/>
          <p:nvPr/>
        </p:nvSpPr>
        <p:spPr>
          <a:xfrm>
            <a:off x="6786578" y="1357298"/>
            <a:ext cx="2143204" cy="1323439"/>
          </a:xfrm>
          <a:prstGeom prst="rect">
            <a:avLst/>
          </a:prstGeom>
          <a:noFill/>
          <a:ln w="38100">
            <a:solidFill>
              <a:srgbClr val="0000FF"/>
            </a:solidFill>
          </a:ln>
        </p:spPr>
        <p:txBody>
          <a:bodyPr wrap="square" rtlCol="0">
            <a:spAutoFit/>
          </a:bodyPr>
          <a:lstStyle/>
          <a:p>
            <a:pPr algn="ctr"/>
            <a:r>
              <a:rPr lang="th-TH" sz="4000" b="1" dirty="0" smtClean="0">
                <a:latin typeface="DilleniaUPC" pitchFamily="18" charset="-34"/>
                <a:cs typeface="DilleniaUPC" pitchFamily="18" charset="-34"/>
              </a:rPr>
              <a:t>พร้อมรับการเปลี่ยนแปลง</a:t>
            </a:r>
            <a:endParaRPr lang="th-TH" sz="4000" b="1" dirty="0">
              <a:latin typeface="DilleniaUPC" pitchFamily="18" charset="-34"/>
              <a:cs typeface="DilleniaUPC" pitchFamily="18" charset="-34"/>
            </a:endParaRPr>
          </a:p>
        </p:txBody>
      </p:sp>
      <p:sp>
        <p:nvSpPr>
          <p:cNvPr id="12" name="TextBox 11"/>
          <p:cNvSpPr txBox="1"/>
          <p:nvPr/>
        </p:nvSpPr>
        <p:spPr>
          <a:xfrm>
            <a:off x="3214678" y="5214950"/>
            <a:ext cx="1357322" cy="584775"/>
          </a:xfrm>
          <a:prstGeom prst="rect">
            <a:avLst/>
          </a:prstGeom>
          <a:noFill/>
          <a:ln w="57150">
            <a:solidFill>
              <a:srgbClr val="0070C0"/>
            </a:solidFill>
          </a:ln>
        </p:spPr>
        <p:txBody>
          <a:bodyPr wrap="square" rtlCol="0">
            <a:spAutoFit/>
          </a:bodyPr>
          <a:lstStyle/>
          <a:p>
            <a:pPr algn="ctr"/>
            <a:r>
              <a:rPr lang="th-TH" sz="3200" b="1" dirty="0" smtClean="0">
                <a:latin typeface="DilleniaUPC" pitchFamily="18" charset="-34"/>
                <a:cs typeface="DilleniaUPC" pitchFamily="18" charset="-34"/>
              </a:rPr>
              <a:t>ความรู้</a:t>
            </a:r>
            <a:endParaRPr lang="th-TH" sz="3200" b="1" dirty="0">
              <a:latin typeface="DilleniaUPC" pitchFamily="18" charset="-34"/>
              <a:cs typeface="DilleniaUPC" pitchFamily="18" charset="-34"/>
            </a:endParaRPr>
          </a:p>
        </p:txBody>
      </p:sp>
      <p:sp>
        <p:nvSpPr>
          <p:cNvPr id="13" name="TextBox 12"/>
          <p:cNvSpPr txBox="1"/>
          <p:nvPr/>
        </p:nvSpPr>
        <p:spPr>
          <a:xfrm>
            <a:off x="4929190" y="5214950"/>
            <a:ext cx="1357322" cy="584775"/>
          </a:xfrm>
          <a:prstGeom prst="rect">
            <a:avLst/>
          </a:prstGeom>
          <a:noFill/>
          <a:ln w="57150">
            <a:solidFill>
              <a:srgbClr val="0070C0"/>
            </a:solidFill>
          </a:ln>
        </p:spPr>
        <p:txBody>
          <a:bodyPr wrap="square" rtlCol="0">
            <a:spAutoFit/>
          </a:bodyPr>
          <a:lstStyle/>
          <a:p>
            <a:pPr algn="ctr"/>
            <a:r>
              <a:rPr lang="th-TH" sz="3200" b="1" dirty="0" smtClean="0">
                <a:latin typeface="DilleniaUPC" pitchFamily="18" charset="-34"/>
                <a:cs typeface="DilleniaUPC" pitchFamily="18" charset="-34"/>
              </a:rPr>
              <a:t>คุณธรรม</a:t>
            </a:r>
            <a:endParaRPr lang="th-TH" sz="3200" b="1" dirty="0">
              <a:latin typeface="DilleniaUPC" pitchFamily="18" charset="-34"/>
              <a:cs typeface="DilleniaUPC" pitchFamily="18" charset="-34"/>
            </a:endParaRPr>
          </a:p>
        </p:txBody>
      </p:sp>
      <p:sp>
        <p:nvSpPr>
          <p:cNvPr id="14" name="TextBox 13"/>
          <p:cNvSpPr txBox="1"/>
          <p:nvPr/>
        </p:nvSpPr>
        <p:spPr>
          <a:xfrm>
            <a:off x="214282" y="3429000"/>
            <a:ext cx="2500330" cy="2554545"/>
          </a:xfrm>
          <a:prstGeom prst="rect">
            <a:avLst/>
          </a:prstGeom>
          <a:noFill/>
          <a:ln>
            <a:solidFill>
              <a:schemeClr val="tx1"/>
            </a:solidFill>
            <a:prstDash val="lgDash"/>
          </a:ln>
        </p:spPr>
        <p:txBody>
          <a:bodyPr wrap="square" rtlCol="0">
            <a:spAutoFit/>
          </a:bodyPr>
          <a:lstStyle/>
          <a:p>
            <a:pPr>
              <a:buFontTx/>
              <a:buChar char="-"/>
            </a:pPr>
            <a:r>
              <a:rPr lang="th-TH" sz="3200" b="1" dirty="0" smtClean="0">
                <a:latin typeface="DilleniaUPC" pitchFamily="18" charset="-34"/>
                <a:cs typeface="DilleniaUPC" pitchFamily="18" charset="-34"/>
              </a:rPr>
              <a:t>การบริหารจัดการ</a:t>
            </a:r>
            <a:br>
              <a:rPr lang="th-TH" sz="3200" b="1" dirty="0" smtClean="0">
                <a:latin typeface="DilleniaUPC" pitchFamily="18" charset="-34"/>
                <a:cs typeface="DilleniaUPC" pitchFamily="18" charset="-34"/>
              </a:rPr>
            </a:br>
            <a:r>
              <a:rPr lang="th-TH" sz="3200" b="1" dirty="0" smtClean="0">
                <a:latin typeface="DilleniaUPC" pitchFamily="18" charset="-34"/>
                <a:cs typeface="DilleniaUPC" pitchFamily="18" charset="-34"/>
              </a:rPr>
              <a:t>- การพัฒนาหลักสูตร</a:t>
            </a:r>
            <a:br>
              <a:rPr lang="th-TH" sz="3200" b="1" dirty="0" smtClean="0">
                <a:latin typeface="DilleniaUPC" pitchFamily="18" charset="-34"/>
                <a:cs typeface="DilleniaUPC" pitchFamily="18" charset="-34"/>
              </a:rPr>
            </a:br>
            <a:r>
              <a:rPr lang="th-TH" sz="3200" b="1" dirty="0" smtClean="0">
                <a:latin typeface="DilleniaUPC" pitchFamily="18" charset="-34"/>
                <a:cs typeface="DilleniaUPC" pitchFamily="18" charset="-34"/>
              </a:rPr>
              <a:t>- การจัดกิจกรรม</a:t>
            </a:r>
            <a:br>
              <a:rPr lang="th-TH" sz="3200" b="1" dirty="0" smtClean="0">
                <a:latin typeface="DilleniaUPC" pitchFamily="18" charset="-34"/>
                <a:cs typeface="DilleniaUPC" pitchFamily="18" charset="-34"/>
              </a:rPr>
            </a:br>
            <a:r>
              <a:rPr lang="th-TH" sz="3200" b="1" dirty="0" smtClean="0">
                <a:latin typeface="DilleniaUPC" pitchFamily="18" charset="-34"/>
                <a:cs typeface="DilleniaUPC" pitchFamily="18" charset="-34"/>
              </a:rPr>
              <a:t>  พัฒนาผู้เรียน</a:t>
            </a:r>
          </a:p>
          <a:p>
            <a:r>
              <a:rPr lang="th-TH" sz="3200" b="1" dirty="0" smtClean="0">
                <a:latin typeface="DilleniaUPC" pitchFamily="18" charset="-34"/>
                <a:cs typeface="DilleniaUPC" pitchFamily="18" charset="-34"/>
              </a:rPr>
              <a:t>- การพัฒนาบุคลากร</a:t>
            </a:r>
            <a:endParaRPr lang="th-TH" sz="3200" b="1" dirty="0">
              <a:latin typeface="DilleniaUPC" pitchFamily="18" charset="-34"/>
              <a:cs typeface="DilleniaUPC" pitchFamily="18" charset="-34"/>
            </a:endParaRPr>
          </a:p>
        </p:txBody>
      </p:sp>
      <p:sp>
        <p:nvSpPr>
          <p:cNvPr id="15" name="ลูกศรลง 14"/>
          <p:cNvSpPr/>
          <p:nvPr/>
        </p:nvSpPr>
        <p:spPr>
          <a:xfrm>
            <a:off x="1285852" y="2928934"/>
            <a:ext cx="357190" cy="35719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6" name="TextBox 15"/>
          <p:cNvSpPr txBox="1"/>
          <p:nvPr/>
        </p:nvSpPr>
        <p:spPr>
          <a:xfrm>
            <a:off x="7000892" y="3357562"/>
            <a:ext cx="2000264" cy="2062103"/>
          </a:xfrm>
          <a:prstGeom prst="rect">
            <a:avLst/>
          </a:prstGeom>
          <a:noFill/>
          <a:ln>
            <a:solidFill>
              <a:schemeClr val="tx1"/>
            </a:solidFill>
            <a:prstDash val="lgDash"/>
          </a:ln>
        </p:spPr>
        <p:txBody>
          <a:bodyPr wrap="square" rtlCol="0">
            <a:spAutoFit/>
          </a:bodyPr>
          <a:lstStyle/>
          <a:p>
            <a:r>
              <a:rPr lang="th-TH" sz="3200" b="1" dirty="0" smtClean="0">
                <a:latin typeface="DilleniaUPC" pitchFamily="18" charset="-34"/>
                <a:cs typeface="DilleniaUPC" pitchFamily="18" charset="-34"/>
              </a:rPr>
              <a:t>- มิติวัตถุ</a:t>
            </a:r>
            <a:br>
              <a:rPr lang="th-TH" sz="3200" b="1" dirty="0" smtClean="0">
                <a:latin typeface="DilleniaUPC" pitchFamily="18" charset="-34"/>
                <a:cs typeface="DilleniaUPC" pitchFamily="18" charset="-34"/>
              </a:rPr>
            </a:br>
            <a:r>
              <a:rPr lang="th-TH" sz="3200" b="1" dirty="0" smtClean="0">
                <a:latin typeface="DilleniaUPC" pitchFamily="18" charset="-34"/>
                <a:cs typeface="DilleniaUPC" pitchFamily="18" charset="-34"/>
              </a:rPr>
              <a:t>- มิติสังคม</a:t>
            </a:r>
          </a:p>
          <a:p>
            <a:r>
              <a:rPr lang="th-TH" sz="3200" b="1" dirty="0" smtClean="0">
                <a:latin typeface="DilleniaUPC" pitchFamily="18" charset="-34"/>
                <a:cs typeface="DilleniaUPC" pitchFamily="18" charset="-34"/>
              </a:rPr>
              <a:t>- มิติสิ่งแวดล้อม</a:t>
            </a:r>
          </a:p>
          <a:p>
            <a:r>
              <a:rPr lang="th-TH" sz="3200" b="1" dirty="0" smtClean="0">
                <a:latin typeface="DilleniaUPC" pitchFamily="18" charset="-34"/>
                <a:cs typeface="DilleniaUPC" pitchFamily="18" charset="-34"/>
              </a:rPr>
              <a:t>- มิติวัฒนธรรม </a:t>
            </a:r>
            <a:endParaRPr lang="th-TH" sz="3200" b="1" dirty="0">
              <a:latin typeface="DilleniaUPC" pitchFamily="18" charset="-34"/>
              <a:cs typeface="DilleniaUPC" pitchFamily="18" charset="-34"/>
            </a:endParaRPr>
          </a:p>
        </p:txBody>
      </p:sp>
      <p:sp>
        <p:nvSpPr>
          <p:cNvPr id="17" name="ลูกศรลง 16"/>
          <p:cNvSpPr/>
          <p:nvPr/>
        </p:nvSpPr>
        <p:spPr>
          <a:xfrm>
            <a:off x="7715272" y="2928934"/>
            <a:ext cx="357190" cy="35719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9" name="สี่เหลี่ยมผืนผ้า 18"/>
          <p:cNvSpPr/>
          <p:nvPr/>
        </p:nvSpPr>
        <p:spPr>
          <a:xfrm>
            <a:off x="3000364" y="2928934"/>
            <a:ext cx="3643338" cy="32147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0" name="TextBox 19"/>
          <p:cNvSpPr txBox="1"/>
          <p:nvPr/>
        </p:nvSpPr>
        <p:spPr>
          <a:xfrm>
            <a:off x="3500430" y="1357298"/>
            <a:ext cx="2643206" cy="707886"/>
          </a:xfrm>
          <a:prstGeom prst="rect">
            <a:avLst/>
          </a:prstGeom>
          <a:noFill/>
          <a:ln w="38100">
            <a:solidFill>
              <a:srgbClr val="0000FF"/>
            </a:solidFill>
          </a:ln>
        </p:spPr>
        <p:txBody>
          <a:bodyPr wrap="square" rtlCol="0">
            <a:spAutoFit/>
          </a:bodyPr>
          <a:lstStyle/>
          <a:p>
            <a:pPr algn="ctr"/>
            <a:r>
              <a:rPr lang="th-TH" sz="4000" b="1" dirty="0" smtClean="0">
                <a:latin typeface="DilleniaUPC" pitchFamily="18" charset="-34"/>
                <a:cs typeface="DilleniaUPC" pitchFamily="18" charset="-34"/>
              </a:rPr>
              <a:t>การจัดการเรียนรู้</a:t>
            </a:r>
            <a:endParaRPr lang="th-TH" sz="4000" b="1" dirty="0">
              <a:latin typeface="DilleniaUPC" pitchFamily="18" charset="-34"/>
              <a:cs typeface="DilleniaUPC" pitchFamily="18" charset="-34"/>
            </a:endParaRPr>
          </a:p>
        </p:txBody>
      </p:sp>
      <p:sp>
        <p:nvSpPr>
          <p:cNvPr id="21" name="ลูกศรลง 20"/>
          <p:cNvSpPr/>
          <p:nvPr/>
        </p:nvSpPr>
        <p:spPr>
          <a:xfrm>
            <a:off x="4643438" y="2214554"/>
            <a:ext cx="357190" cy="35719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2" name="ลูกศรขวา 21"/>
          <p:cNvSpPr/>
          <p:nvPr/>
        </p:nvSpPr>
        <p:spPr>
          <a:xfrm>
            <a:off x="3000364" y="1571612"/>
            <a:ext cx="428628" cy="35719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3" name="ลูกศรขวา 22"/>
          <p:cNvSpPr/>
          <p:nvPr/>
        </p:nvSpPr>
        <p:spPr>
          <a:xfrm>
            <a:off x="6286512" y="1571612"/>
            <a:ext cx="428628" cy="35719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25" name="ตัวเชื่อมต่อตรง 24"/>
          <p:cNvCxnSpPr/>
          <p:nvPr/>
        </p:nvCxnSpPr>
        <p:spPr>
          <a:xfrm rot="5400000">
            <a:off x="7393801" y="5965049"/>
            <a:ext cx="10715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ตัวเชื่อมต่อตรง 26"/>
          <p:cNvCxnSpPr/>
          <p:nvPr/>
        </p:nvCxnSpPr>
        <p:spPr>
          <a:xfrm rot="10800000">
            <a:off x="1285852" y="6500834"/>
            <a:ext cx="66437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ลูกศรเชื่อมต่อแบบตรง 32"/>
          <p:cNvCxnSpPr/>
          <p:nvPr/>
        </p:nvCxnSpPr>
        <p:spPr>
          <a:xfrm rot="5400000" flipH="1" flipV="1">
            <a:off x="1036613" y="6250801"/>
            <a:ext cx="499272" cy="79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ลูกศรเชื่อมต่อแบบตรง 37"/>
          <p:cNvCxnSpPr/>
          <p:nvPr/>
        </p:nvCxnSpPr>
        <p:spPr>
          <a:xfrm rot="5400000" flipH="1" flipV="1">
            <a:off x="4321967" y="6322239"/>
            <a:ext cx="35719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ตัวยึดท้ายกระดาษ 7"/>
          <p:cNvSpPr>
            <a:spLocks noGrp="1"/>
          </p:cNvSpPr>
          <p:nvPr>
            <p:ph type="ftr" sz="quarter" idx="11"/>
          </p:nvPr>
        </p:nvSpPr>
        <p:spPr>
          <a:xfrm>
            <a:off x="5962648" y="6492875"/>
            <a:ext cx="3181352" cy="365125"/>
          </a:xfrm>
        </p:spPr>
        <p:txBody>
          <a:bodyPr/>
          <a:lstStyle/>
          <a:p>
            <a:r>
              <a:rPr lang="en-US" sz="3600" b="1" dirty="0" err="1" smtClean="0">
                <a:solidFill>
                  <a:srgbClr val="0000FF"/>
                </a:solidFill>
                <a:latin typeface="DilleniaUPC" pitchFamily="18" charset="-34"/>
                <a:cs typeface="DilleniaUPC" pitchFamily="18" charset="-34"/>
              </a:rPr>
              <a:t>Maream</a:t>
            </a:r>
            <a:r>
              <a:rPr lang="en-US" sz="3600" b="1" dirty="0" smtClean="0">
                <a:solidFill>
                  <a:srgbClr val="0000FF"/>
                </a:solidFill>
                <a:latin typeface="DilleniaUPC" pitchFamily="18" charset="-34"/>
                <a:cs typeface="DilleniaUPC" pitchFamily="18" charset="-34"/>
              </a:rPr>
              <a:t> S. 13</a:t>
            </a:r>
            <a:r>
              <a:rPr lang="th-TH" sz="3600" b="1" dirty="0" smtClean="0">
                <a:solidFill>
                  <a:srgbClr val="0000FF"/>
                </a:solidFill>
                <a:latin typeface="DilleniaUPC" pitchFamily="18" charset="-34"/>
                <a:cs typeface="DilleniaUPC" pitchFamily="18" charset="-34"/>
              </a:rPr>
              <a:t>/</a:t>
            </a:r>
            <a:r>
              <a:rPr lang="en-US" sz="3600" b="1" dirty="0" smtClean="0">
                <a:solidFill>
                  <a:srgbClr val="0000FF"/>
                </a:solidFill>
                <a:latin typeface="DilleniaUPC" pitchFamily="18" charset="-34"/>
                <a:cs typeface="DilleniaUPC" pitchFamily="18" charset="-34"/>
              </a:rPr>
              <a:t>7</a:t>
            </a:r>
            <a:r>
              <a:rPr lang="th-TH" sz="3600" b="1" dirty="0" smtClean="0">
                <a:solidFill>
                  <a:srgbClr val="0000FF"/>
                </a:solidFill>
                <a:latin typeface="DilleniaUPC" pitchFamily="18" charset="-34"/>
                <a:cs typeface="DilleniaUPC" pitchFamily="18" charset="-34"/>
              </a:rPr>
              <a:t>/</a:t>
            </a:r>
            <a:r>
              <a:rPr lang="en-US" sz="3600" b="1" dirty="0" smtClean="0">
                <a:solidFill>
                  <a:srgbClr val="0000FF"/>
                </a:solidFill>
                <a:latin typeface="DilleniaUPC" pitchFamily="18" charset="-34"/>
                <a:cs typeface="DilleniaUPC" pitchFamily="18" charset="-34"/>
              </a:rPr>
              <a:t>2012</a:t>
            </a:r>
            <a:endParaRPr lang="th-TH" sz="3600" b="1" dirty="0">
              <a:solidFill>
                <a:srgbClr val="0000FF"/>
              </a:solidFill>
              <a:latin typeface="DilleniaUPC" pitchFamily="18" charset="-34"/>
              <a:cs typeface="DilleniaUPC" pitchFamily="18" charset="-34"/>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1670" y="142852"/>
            <a:ext cx="4857784" cy="707886"/>
          </a:xfrm>
          <a:prstGeom prst="rect">
            <a:avLst/>
          </a:prstGeom>
          <a:noFill/>
        </p:spPr>
        <p:txBody>
          <a:bodyPr wrap="square" rtlCol="0">
            <a:spAutoFit/>
          </a:bodyPr>
          <a:lstStyle/>
          <a:p>
            <a:pPr algn="ctr"/>
            <a:r>
              <a:rPr lang="th-TH" sz="4000" b="1" dirty="0" smtClean="0">
                <a:latin typeface="TH SarabunPSK" pitchFamily="34" charset="-34"/>
                <a:cs typeface="TH SarabunPSK" pitchFamily="34" charset="-34"/>
              </a:rPr>
              <a:t>ใบกิจกรรม</a:t>
            </a:r>
            <a:endParaRPr lang="th-TH" sz="4000" b="1" dirty="0">
              <a:latin typeface="TH SarabunPSK" pitchFamily="34" charset="-34"/>
              <a:cs typeface="TH SarabunPSK" pitchFamily="34" charset="-34"/>
            </a:endParaRPr>
          </a:p>
        </p:txBody>
      </p:sp>
      <p:sp>
        <p:nvSpPr>
          <p:cNvPr id="3" name="TextBox 2"/>
          <p:cNvSpPr txBox="1"/>
          <p:nvPr/>
        </p:nvSpPr>
        <p:spPr>
          <a:xfrm>
            <a:off x="500034" y="928670"/>
            <a:ext cx="8072494" cy="2308324"/>
          </a:xfrm>
          <a:prstGeom prst="rect">
            <a:avLst/>
          </a:prstGeom>
          <a:noFill/>
        </p:spPr>
        <p:txBody>
          <a:bodyPr wrap="square" rtlCol="0">
            <a:spAutoFit/>
          </a:bodyPr>
          <a:lstStyle/>
          <a:p>
            <a:r>
              <a:rPr lang="en-US" sz="3600" b="1" dirty="0" smtClean="0">
                <a:latin typeface="TH SarabunPSK" pitchFamily="34" charset="-34"/>
                <a:cs typeface="TH SarabunPSK" pitchFamily="34" charset="-34"/>
              </a:rPr>
              <a:t>1 </a:t>
            </a:r>
            <a:r>
              <a:rPr lang="th-TH" sz="3600" b="1" dirty="0" smtClean="0">
                <a:latin typeface="TH SarabunPSK" pitchFamily="34" charset="-34"/>
                <a:cs typeface="TH SarabunPSK" pitchFamily="34" charset="-34"/>
              </a:rPr>
              <a:t>แบ่งกลุ่มผู้เข้ารับการอบรมกลุ่มๆ ละ </a:t>
            </a:r>
            <a:r>
              <a:rPr lang="en-US" sz="3600" b="1" dirty="0" smtClean="0">
                <a:latin typeface="TH SarabunPSK" pitchFamily="34" charset="-34"/>
                <a:cs typeface="TH SarabunPSK" pitchFamily="34" charset="-34"/>
              </a:rPr>
              <a:t>7  </a:t>
            </a:r>
            <a:r>
              <a:rPr lang="th-TH" sz="3600" b="1" dirty="0" smtClean="0">
                <a:latin typeface="TH SarabunPSK" pitchFamily="34" charset="-34"/>
                <a:cs typeface="TH SarabunPSK" pitchFamily="34" charset="-34"/>
              </a:rPr>
              <a:t>คน</a:t>
            </a:r>
            <a:br>
              <a:rPr lang="th-TH" sz="3600" b="1" dirty="0" smtClean="0">
                <a:latin typeface="TH SarabunPSK" pitchFamily="34" charset="-34"/>
                <a:cs typeface="TH SarabunPSK" pitchFamily="34" charset="-34"/>
              </a:rPr>
            </a:br>
            <a:r>
              <a:rPr lang="en-US" sz="3600" b="1" dirty="0" smtClean="0">
                <a:latin typeface="TH SarabunPSK" pitchFamily="34" charset="-34"/>
                <a:cs typeface="TH SarabunPSK" pitchFamily="34" charset="-34"/>
              </a:rPr>
              <a:t>2. </a:t>
            </a:r>
            <a:r>
              <a:rPr lang="th-TH" sz="3600" b="1" dirty="0" smtClean="0">
                <a:latin typeface="TH SarabunPSK" pitchFamily="34" charset="-34"/>
                <a:cs typeface="TH SarabunPSK" pitchFamily="34" charset="-34"/>
              </a:rPr>
              <a:t>ศึกษากิจกรรมตามใบงานที่กำหนด </a:t>
            </a:r>
            <a:br>
              <a:rPr lang="th-TH" sz="3600" b="1" dirty="0" smtClean="0">
                <a:latin typeface="TH SarabunPSK" pitchFamily="34" charset="-34"/>
                <a:cs typeface="TH SarabunPSK" pitchFamily="34" charset="-34"/>
              </a:rPr>
            </a:br>
            <a:r>
              <a:rPr lang="en-US" sz="3600" b="1" dirty="0" smtClean="0">
                <a:latin typeface="TH SarabunPSK" pitchFamily="34" charset="-34"/>
                <a:cs typeface="TH SarabunPSK" pitchFamily="34" charset="-34"/>
              </a:rPr>
              <a:t>3. </a:t>
            </a:r>
            <a:r>
              <a:rPr lang="th-TH" sz="3600" b="1" dirty="0" smtClean="0">
                <a:latin typeface="TH SarabunPSK" pitchFamily="34" charset="-34"/>
                <a:cs typeface="TH SarabunPSK" pitchFamily="34" charset="-34"/>
              </a:rPr>
              <a:t>นำกิจกรรมมาวิเคราะห์หลักปรัชญาของเศรษฐกิจพอเพียง</a:t>
            </a:r>
            <a:br>
              <a:rPr lang="th-TH" sz="3600" b="1" dirty="0" smtClean="0">
                <a:latin typeface="TH SarabunPSK" pitchFamily="34" charset="-34"/>
                <a:cs typeface="TH SarabunPSK" pitchFamily="34" charset="-34"/>
              </a:rPr>
            </a:br>
            <a:r>
              <a:rPr lang="th-TH" sz="3600" b="1" dirty="0" smtClean="0">
                <a:latin typeface="TH SarabunPSK" pitchFamily="34" charset="-34"/>
                <a:cs typeface="TH SarabunPSK" pitchFamily="34" charset="-34"/>
              </a:rPr>
              <a:t>   เพื่อให้ผู้เรียนได้เรียนรู้ “อยู่อย่างพอเพียง” </a:t>
            </a:r>
            <a:endParaRPr lang="th-TH" sz="3600" b="1" dirty="0">
              <a:latin typeface="TH SarabunPSK" pitchFamily="34" charset="-34"/>
              <a:cs typeface="TH SarabunPSK" pitchFamily="34" charset="-34"/>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drought800"/>
          <p:cNvPicPr>
            <a:picLocks noChangeAspect="1" noChangeArrowheads="1"/>
          </p:cNvPicPr>
          <p:nvPr/>
        </p:nvPicPr>
        <p:blipFill>
          <a:blip r:embed="rId2"/>
          <a:srcRect/>
          <a:stretch>
            <a:fillRect/>
          </a:stretch>
        </p:blipFill>
        <p:spPr bwMode="auto">
          <a:xfrm>
            <a:off x="0" y="0"/>
            <a:ext cx="9144000" cy="6904038"/>
          </a:xfrm>
          <a:prstGeom prst="rect">
            <a:avLst/>
          </a:prstGeom>
          <a:noFill/>
          <a:ln w="9525">
            <a:noFill/>
            <a:miter lim="800000"/>
            <a:headEnd/>
            <a:tailEnd/>
          </a:ln>
        </p:spPr>
      </p:pic>
      <p:sp>
        <p:nvSpPr>
          <p:cNvPr id="169992" name="Text Box 8"/>
          <p:cNvSpPr txBox="1">
            <a:spLocks noChangeArrowheads="1"/>
          </p:cNvSpPr>
          <p:nvPr/>
        </p:nvSpPr>
        <p:spPr bwMode="auto">
          <a:xfrm>
            <a:off x="214282" y="3786190"/>
            <a:ext cx="1857389" cy="708025"/>
          </a:xfrm>
          <a:prstGeom prst="rect">
            <a:avLst/>
          </a:prstGeom>
          <a:solidFill>
            <a:schemeClr val="bg1"/>
          </a:solidFill>
          <a:ln w="9525">
            <a:noFill/>
            <a:miter lim="800000"/>
            <a:headEnd/>
            <a:tailEnd/>
          </a:ln>
        </p:spPr>
        <p:txBody>
          <a:bodyPr wrap="square">
            <a:spAutoFit/>
          </a:bodyPr>
          <a:lstStyle/>
          <a:p>
            <a:pPr algn="ctr">
              <a:spcBef>
                <a:spcPct val="50000"/>
              </a:spcBef>
            </a:pPr>
            <a:r>
              <a:rPr lang="th-TH" sz="4000" b="1" dirty="0" smtClean="0">
                <a:latin typeface="TH SarabunPSK" pitchFamily="34" charset="-34"/>
                <a:cs typeface="TH SarabunPSK" pitchFamily="34" charset="-34"/>
              </a:rPr>
              <a:t>เศรษฐกิจ</a:t>
            </a:r>
            <a:endParaRPr lang="th-TH" sz="4000" b="1" dirty="0">
              <a:latin typeface="TH SarabunPSK" pitchFamily="34" charset="-34"/>
              <a:cs typeface="TH SarabunPSK" pitchFamily="34" charset="-34"/>
            </a:endParaRPr>
          </a:p>
        </p:txBody>
      </p:sp>
      <p:sp>
        <p:nvSpPr>
          <p:cNvPr id="169993" name="Text Box 9"/>
          <p:cNvSpPr txBox="1">
            <a:spLocks noChangeArrowheads="1"/>
          </p:cNvSpPr>
          <p:nvPr/>
        </p:nvSpPr>
        <p:spPr bwMode="auto">
          <a:xfrm>
            <a:off x="2285984" y="3786190"/>
            <a:ext cx="1500198" cy="701675"/>
          </a:xfrm>
          <a:prstGeom prst="rect">
            <a:avLst/>
          </a:prstGeom>
          <a:solidFill>
            <a:schemeClr val="bg1"/>
          </a:solidFill>
          <a:ln w="9525">
            <a:noFill/>
            <a:miter lim="800000"/>
            <a:headEnd/>
            <a:tailEnd/>
          </a:ln>
        </p:spPr>
        <p:txBody>
          <a:bodyPr wrap="square">
            <a:spAutoFit/>
          </a:bodyPr>
          <a:lstStyle/>
          <a:p>
            <a:pPr algn="ctr">
              <a:spcBef>
                <a:spcPct val="50000"/>
              </a:spcBef>
            </a:pPr>
            <a:r>
              <a:rPr lang="th-TH" sz="4000" b="1" dirty="0">
                <a:latin typeface="TH SarabunPSK" pitchFamily="34" charset="-34"/>
                <a:cs typeface="TH SarabunPSK" pitchFamily="34" charset="-34"/>
              </a:rPr>
              <a:t>สังคม</a:t>
            </a:r>
          </a:p>
        </p:txBody>
      </p:sp>
      <p:sp>
        <p:nvSpPr>
          <p:cNvPr id="169994" name="Text Box 10"/>
          <p:cNvSpPr txBox="1">
            <a:spLocks noChangeArrowheads="1"/>
          </p:cNvSpPr>
          <p:nvPr/>
        </p:nvSpPr>
        <p:spPr bwMode="auto">
          <a:xfrm>
            <a:off x="3929058" y="3786190"/>
            <a:ext cx="1928818" cy="701675"/>
          </a:xfrm>
          <a:prstGeom prst="rect">
            <a:avLst/>
          </a:prstGeom>
          <a:solidFill>
            <a:schemeClr val="bg1"/>
          </a:solidFill>
          <a:ln w="9525">
            <a:noFill/>
            <a:miter lim="800000"/>
            <a:headEnd/>
            <a:tailEnd/>
          </a:ln>
        </p:spPr>
        <p:txBody>
          <a:bodyPr wrap="square">
            <a:spAutoFit/>
          </a:bodyPr>
          <a:lstStyle/>
          <a:p>
            <a:pPr algn="ctr">
              <a:spcBef>
                <a:spcPct val="50000"/>
              </a:spcBef>
            </a:pPr>
            <a:r>
              <a:rPr lang="th-TH" sz="4000" b="1" dirty="0">
                <a:latin typeface="TH SarabunPSK" pitchFamily="34" charset="-34"/>
                <a:cs typeface="TH SarabunPSK" pitchFamily="34" charset="-34"/>
              </a:rPr>
              <a:t>สิ่งแวดล้อม</a:t>
            </a:r>
          </a:p>
        </p:txBody>
      </p:sp>
      <p:sp>
        <p:nvSpPr>
          <p:cNvPr id="169996" name="Text Box 12"/>
          <p:cNvSpPr txBox="1">
            <a:spLocks noChangeArrowheads="1"/>
          </p:cNvSpPr>
          <p:nvPr/>
        </p:nvSpPr>
        <p:spPr bwMode="auto">
          <a:xfrm>
            <a:off x="6072198" y="3786190"/>
            <a:ext cx="1874835" cy="701675"/>
          </a:xfrm>
          <a:prstGeom prst="rect">
            <a:avLst/>
          </a:prstGeom>
          <a:solidFill>
            <a:schemeClr val="bg1"/>
          </a:solidFill>
          <a:ln w="9525">
            <a:noFill/>
            <a:miter lim="800000"/>
            <a:headEnd/>
            <a:tailEnd/>
          </a:ln>
        </p:spPr>
        <p:txBody>
          <a:bodyPr wrap="square">
            <a:spAutoFit/>
          </a:bodyPr>
          <a:lstStyle/>
          <a:p>
            <a:pPr algn="ctr">
              <a:spcBef>
                <a:spcPct val="50000"/>
              </a:spcBef>
            </a:pPr>
            <a:r>
              <a:rPr lang="th-TH" sz="4000" b="1" dirty="0">
                <a:latin typeface="TH SarabunPSK" pitchFamily="34" charset="-34"/>
                <a:cs typeface="TH SarabunPSK" pitchFamily="34" charset="-34"/>
              </a:rPr>
              <a:t>วัฒนธรรม</a:t>
            </a:r>
          </a:p>
        </p:txBody>
      </p:sp>
      <p:sp>
        <p:nvSpPr>
          <p:cNvPr id="6151" name="Text Box 13"/>
          <p:cNvSpPr txBox="1">
            <a:spLocks noChangeArrowheads="1"/>
          </p:cNvSpPr>
          <p:nvPr/>
        </p:nvSpPr>
        <p:spPr bwMode="auto">
          <a:xfrm>
            <a:off x="1214413" y="0"/>
            <a:ext cx="6524649" cy="1015663"/>
          </a:xfrm>
          <a:prstGeom prst="rect">
            <a:avLst/>
          </a:prstGeom>
          <a:solidFill>
            <a:srgbClr val="FFFF00"/>
          </a:solidFill>
          <a:ln w="9525">
            <a:noFill/>
            <a:miter lim="800000"/>
            <a:headEnd/>
            <a:tailEnd/>
          </a:ln>
        </p:spPr>
        <p:txBody>
          <a:bodyPr wrap="square">
            <a:spAutoFit/>
          </a:bodyPr>
          <a:lstStyle/>
          <a:p>
            <a:pPr algn="ctr">
              <a:spcBef>
                <a:spcPct val="50000"/>
              </a:spcBef>
            </a:pPr>
            <a:r>
              <a:rPr lang="th-TH" sz="6000" b="1" dirty="0">
                <a:latin typeface="TH SarabunPSK" pitchFamily="34" charset="-34"/>
                <a:cs typeface="TH SarabunPSK" pitchFamily="34" charset="-34"/>
              </a:rPr>
              <a:t>ปรัชญาของเศรษฐกิจพอเพียง</a:t>
            </a:r>
          </a:p>
        </p:txBody>
      </p:sp>
      <p:sp>
        <p:nvSpPr>
          <p:cNvPr id="6152" name="Text Box 14"/>
          <p:cNvSpPr txBox="1">
            <a:spLocks noChangeArrowheads="1"/>
          </p:cNvSpPr>
          <p:nvPr/>
        </p:nvSpPr>
        <p:spPr bwMode="auto">
          <a:xfrm>
            <a:off x="1116013" y="1125538"/>
            <a:ext cx="6624637" cy="1311275"/>
          </a:xfrm>
          <a:prstGeom prst="rect">
            <a:avLst/>
          </a:prstGeom>
          <a:solidFill>
            <a:srgbClr val="CC6600"/>
          </a:solidFill>
          <a:ln w="9525">
            <a:noFill/>
            <a:miter lim="800000"/>
            <a:headEnd/>
            <a:tailEnd/>
          </a:ln>
        </p:spPr>
        <p:txBody>
          <a:bodyPr>
            <a:spAutoFit/>
          </a:bodyPr>
          <a:lstStyle/>
          <a:p>
            <a:pPr algn="ctr">
              <a:spcBef>
                <a:spcPct val="50000"/>
              </a:spcBef>
            </a:pPr>
            <a:r>
              <a:rPr lang="th-TH" sz="4000" b="1" dirty="0">
                <a:solidFill>
                  <a:schemeClr val="bg1"/>
                </a:solidFill>
                <a:latin typeface="TH SarabunPSK" pitchFamily="34" charset="-34"/>
                <a:cs typeface="TH SarabunPSK" pitchFamily="34" charset="-34"/>
              </a:rPr>
              <a:t>ทางสายกลาง  เป็นความสมดุลของ</a:t>
            </a:r>
            <a:br>
              <a:rPr lang="th-TH" sz="4000" b="1" dirty="0">
                <a:solidFill>
                  <a:schemeClr val="bg1"/>
                </a:solidFill>
                <a:latin typeface="TH SarabunPSK" pitchFamily="34" charset="-34"/>
                <a:cs typeface="TH SarabunPSK" pitchFamily="34" charset="-34"/>
              </a:rPr>
            </a:br>
            <a:r>
              <a:rPr lang="th-TH" sz="4000" b="1" dirty="0">
                <a:solidFill>
                  <a:schemeClr val="bg1"/>
                </a:solidFill>
                <a:latin typeface="TH SarabunPSK" pitchFamily="34" charset="-34"/>
                <a:cs typeface="TH SarabunPSK" pitchFamily="34" charset="-34"/>
              </a:rPr>
              <a:t>การพัฒนาประเทศท่ามกลางกระแสโลกา</a:t>
            </a:r>
            <a:r>
              <a:rPr lang="th-TH" sz="4000" b="1" dirty="0" err="1">
                <a:solidFill>
                  <a:schemeClr val="bg1"/>
                </a:solidFill>
                <a:latin typeface="TH SarabunPSK" pitchFamily="34" charset="-34"/>
                <a:cs typeface="TH SarabunPSK" pitchFamily="34" charset="-34"/>
              </a:rPr>
              <a:t>ภิวัตน์</a:t>
            </a:r>
            <a:r>
              <a:rPr lang="th-TH" sz="4000" b="1" dirty="0">
                <a:solidFill>
                  <a:schemeClr val="bg1"/>
                </a:solidFill>
                <a:latin typeface="TH SarabunPSK" pitchFamily="34" charset="-34"/>
                <a:cs typeface="TH SarabunPSK" pitchFamily="34" charset="-34"/>
              </a:rPr>
              <a:t> </a:t>
            </a:r>
          </a:p>
        </p:txBody>
      </p:sp>
      <p:sp>
        <p:nvSpPr>
          <p:cNvPr id="9" name="TextBox 8"/>
          <p:cNvSpPr txBox="1"/>
          <p:nvPr/>
        </p:nvSpPr>
        <p:spPr>
          <a:xfrm>
            <a:off x="6929422" y="6334780"/>
            <a:ext cx="2214578" cy="523220"/>
          </a:xfrm>
          <a:prstGeom prst="rect">
            <a:avLst/>
          </a:prstGeom>
          <a:noFill/>
        </p:spPr>
        <p:txBody>
          <a:bodyPr wrap="square" rtlCol="0">
            <a:spAutoFit/>
          </a:bodyPr>
          <a:lstStyle/>
          <a:p>
            <a:pPr algn="r"/>
            <a:r>
              <a:rPr lang="en-US" dirty="0" err="1" smtClean="0"/>
              <a:t>Maream</a:t>
            </a:r>
            <a:r>
              <a:rPr lang="en-US" dirty="0" smtClean="0"/>
              <a:t> S. </a:t>
            </a:r>
            <a:endParaRPr lang="th-T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9992"/>
                                        </p:tgtEl>
                                        <p:attrNameLst>
                                          <p:attrName>style.visibility</p:attrName>
                                        </p:attrNameLst>
                                      </p:cBhvr>
                                      <p:to>
                                        <p:strVal val="visible"/>
                                      </p:to>
                                    </p:set>
                                    <p:anim calcmode="lin" valueType="num">
                                      <p:cBhvr>
                                        <p:cTn id="7" dur="500" fill="hold"/>
                                        <p:tgtEl>
                                          <p:spTgt spid="169992"/>
                                        </p:tgtEl>
                                        <p:attrNameLst>
                                          <p:attrName>ppt_w</p:attrName>
                                        </p:attrNameLst>
                                      </p:cBhvr>
                                      <p:tavLst>
                                        <p:tav tm="0">
                                          <p:val>
                                            <p:fltVal val="0"/>
                                          </p:val>
                                        </p:tav>
                                        <p:tav tm="100000">
                                          <p:val>
                                            <p:strVal val="#ppt_w"/>
                                          </p:val>
                                        </p:tav>
                                      </p:tavLst>
                                    </p:anim>
                                    <p:anim calcmode="lin" valueType="num">
                                      <p:cBhvr>
                                        <p:cTn id="8" dur="500" fill="hold"/>
                                        <p:tgtEl>
                                          <p:spTgt spid="169992"/>
                                        </p:tgtEl>
                                        <p:attrNameLst>
                                          <p:attrName>ppt_h</p:attrName>
                                        </p:attrNameLst>
                                      </p:cBhvr>
                                      <p:tavLst>
                                        <p:tav tm="0">
                                          <p:val>
                                            <p:fltVal val="0"/>
                                          </p:val>
                                        </p:tav>
                                        <p:tav tm="100000">
                                          <p:val>
                                            <p:strVal val="#ppt_h"/>
                                          </p:val>
                                        </p:tav>
                                      </p:tavLst>
                                    </p:anim>
                                    <p:animEffect transition="in" filter="fade">
                                      <p:cBhvr>
                                        <p:cTn id="9" dur="500"/>
                                        <p:tgtEl>
                                          <p:spTgt spid="16999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69993"/>
                                        </p:tgtEl>
                                        <p:attrNameLst>
                                          <p:attrName>style.visibility</p:attrName>
                                        </p:attrNameLst>
                                      </p:cBhvr>
                                      <p:to>
                                        <p:strVal val="visible"/>
                                      </p:to>
                                    </p:set>
                                    <p:anim calcmode="lin" valueType="num">
                                      <p:cBhvr>
                                        <p:cTn id="14" dur="500" fill="hold"/>
                                        <p:tgtEl>
                                          <p:spTgt spid="169993"/>
                                        </p:tgtEl>
                                        <p:attrNameLst>
                                          <p:attrName>ppt_w</p:attrName>
                                        </p:attrNameLst>
                                      </p:cBhvr>
                                      <p:tavLst>
                                        <p:tav tm="0">
                                          <p:val>
                                            <p:fltVal val="0"/>
                                          </p:val>
                                        </p:tav>
                                        <p:tav tm="100000">
                                          <p:val>
                                            <p:strVal val="#ppt_w"/>
                                          </p:val>
                                        </p:tav>
                                      </p:tavLst>
                                    </p:anim>
                                    <p:anim calcmode="lin" valueType="num">
                                      <p:cBhvr>
                                        <p:cTn id="15" dur="500" fill="hold"/>
                                        <p:tgtEl>
                                          <p:spTgt spid="169993"/>
                                        </p:tgtEl>
                                        <p:attrNameLst>
                                          <p:attrName>ppt_h</p:attrName>
                                        </p:attrNameLst>
                                      </p:cBhvr>
                                      <p:tavLst>
                                        <p:tav tm="0">
                                          <p:val>
                                            <p:fltVal val="0"/>
                                          </p:val>
                                        </p:tav>
                                        <p:tav tm="100000">
                                          <p:val>
                                            <p:strVal val="#ppt_h"/>
                                          </p:val>
                                        </p:tav>
                                      </p:tavLst>
                                    </p:anim>
                                    <p:animEffect transition="in" filter="fade">
                                      <p:cBhvr>
                                        <p:cTn id="16" dur="500"/>
                                        <p:tgtEl>
                                          <p:spTgt spid="16999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69994"/>
                                        </p:tgtEl>
                                        <p:attrNameLst>
                                          <p:attrName>style.visibility</p:attrName>
                                        </p:attrNameLst>
                                      </p:cBhvr>
                                      <p:to>
                                        <p:strVal val="visible"/>
                                      </p:to>
                                    </p:set>
                                    <p:anim calcmode="lin" valueType="num">
                                      <p:cBhvr>
                                        <p:cTn id="21" dur="500" fill="hold"/>
                                        <p:tgtEl>
                                          <p:spTgt spid="169994"/>
                                        </p:tgtEl>
                                        <p:attrNameLst>
                                          <p:attrName>ppt_w</p:attrName>
                                        </p:attrNameLst>
                                      </p:cBhvr>
                                      <p:tavLst>
                                        <p:tav tm="0">
                                          <p:val>
                                            <p:fltVal val="0"/>
                                          </p:val>
                                        </p:tav>
                                        <p:tav tm="100000">
                                          <p:val>
                                            <p:strVal val="#ppt_w"/>
                                          </p:val>
                                        </p:tav>
                                      </p:tavLst>
                                    </p:anim>
                                    <p:anim calcmode="lin" valueType="num">
                                      <p:cBhvr>
                                        <p:cTn id="22" dur="500" fill="hold"/>
                                        <p:tgtEl>
                                          <p:spTgt spid="169994"/>
                                        </p:tgtEl>
                                        <p:attrNameLst>
                                          <p:attrName>ppt_h</p:attrName>
                                        </p:attrNameLst>
                                      </p:cBhvr>
                                      <p:tavLst>
                                        <p:tav tm="0">
                                          <p:val>
                                            <p:fltVal val="0"/>
                                          </p:val>
                                        </p:tav>
                                        <p:tav tm="100000">
                                          <p:val>
                                            <p:strVal val="#ppt_h"/>
                                          </p:val>
                                        </p:tav>
                                      </p:tavLst>
                                    </p:anim>
                                    <p:animEffect transition="in" filter="fade">
                                      <p:cBhvr>
                                        <p:cTn id="23" dur="500"/>
                                        <p:tgtEl>
                                          <p:spTgt spid="169994"/>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69996"/>
                                        </p:tgtEl>
                                        <p:attrNameLst>
                                          <p:attrName>style.visibility</p:attrName>
                                        </p:attrNameLst>
                                      </p:cBhvr>
                                      <p:to>
                                        <p:strVal val="visible"/>
                                      </p:to>
                                    </p:set>
                                    <p:animEffect transition="in" filter="box(in)">
                                      <p:cBhvr>
                                        <p:cTn id="28" dur="500"/>
                                        <p:tgtEl>
                                          <p:spTgt spid="169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2" grpId="0" animBg="1"/>
      <p:bldP spid="169993" grpId="0" animBg="1"/>
      <p:bldP spid="169994" grpId="0" animBg="1"/>
      <p:bldP spid="16999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0"/>
            <a:ext cx="8715436" cy="1015663"/>
          </a:xfrm>
          <a:prstGeom prst="rect">
            <a:avLst/>
          </a:prstGeom>
          <a:noFill/>
        </p:spPr>
        <p:txBody>
          <a:bodyPr wrap="square" rtlCol="0">
            <a:spAutoFit/>
          </a:bodyPr>
          <a:lstStyle/>
          <a:p>
            <a:r>
              <a:rPr lang="th-TH" sz="6000" b="1" dirty="0" smtClean="0">
                <a:latin typeface="DilleniaUPC" pitchFamily="18" charset="-34"/>
                <a:cs typeface="DilleniaUPC" pitchFamily="18" charset="-34"/>
              </a:rPr>
              <a:t>   เศรษฐกิจพอเพียง กับ  โลกา</a:t>
            </a:r>
            <a:r>
              <a:rPr lang="th-TH" sz="6000" b="1" dirty="0" err="1" smtClean="0">
                <a:latin typeface="DilleniaUPC" pitchFamily="18" charset="-34"/>
                <a:cs typeface="DilleniaUPC" pitchFamily="18" charset="-34"/>
              </a:rPr>
              <a:t>ภิวัตน์</a:t>
            </a:r>
            <a:r>
              <a:rPr lang="en-US" sz="6000" b="1" dirty="0" smtClean="0">
                <a:latin typeface="DilleniaUPC" pitchFamily="18" charset="-34"/>
                <a:cs typeface="DilleniaUPC" pitchFamily="18" charset="-34"/>
              </a:rPr>
              <a:t>  </a:t>
            </a:r>
            <a:endParaRPr lang="th-TH" sz="6000" b="1" dirty="0">
              <a:latin typeface="DilleniaUPC" pitchFamily="18" charset="-34"/>
              <a:cs typeface="DilleniaUPC" pitchFamily="18" charset="-34"/>
            </a:endParaRPr>
          </a:p>
        </p:txBody>
      </p:sp>
      <p:sp>
        <p:nvSpPr>
          <p:cNvPr id="1026" name="AutoShape 2" descr="data:image/jpeg;base64,/9j/4AAQSkZJRgABAQAAAQABAAD/2wCEAAkGBhMSERUTEhQVFRQWFxwXFxgXFxoeHRscFxsgGxsYGyAdHSYeFx4kGhwdIjsiIycpLCwsGh8xNTAqNScrLCkBCQoKDgwOGg8PGiwkHiQ0Ki8vLCwvKikpLCwsKSwsLCwsLC8sLSwsLCosLCwpKiwsLCwtKiwsLCwsLCwsLCwsLP/AABEIAOEA4QMBIgACEQEDEQH/xAAcAAABBQEBAQAAAAAAAAAAAAAAAwQFBgcCAQj/xABLEAACAQIEAwYBCQUGAwUJAAABAhEAAwQSITEFIkEGEzJRYXGBBxQjQlKRobHBM2Jy0fAVQ1OCkuGisvEkc6PT4hY0VGODhJOkwv/EABkBAAMBAQEAAAAAAAAAAAAAAAACAwEEBf/EADARAAIBAgUBBgYDAAMAAAAAAAABAgMREiExUfBBBCJhkaGxFDJxgdHhE8HxIzPC/9oADAMBAAIRAxEAPwDcaKKKACiiigAooooAKKKKACiofjnai1hlYsczKJYbBZ2ztsknpqx6A1T8d2pN6DduhUIDZV8IU6ry73XbcKcyxzRsGJWhFym7IIpzeGCuy5cR7UYezoz5m2CoMxJ2jTr6VWcb8pTyBZwxGZigN1xIYbqbdvM8wDoYOlZ3j+IXMS/cWFuW0kB7jcrEeh6D8AOgq08G4Hh7aKzPaBOoDOuYg7Fzmzaj6uwG87BYVcWcYZeN7/ZLqdFXs6pR78u9srfe7H2C7bYu8xDOlsA6G1bDsddiM7svXxKDodq9/tXGNI77FFl+zasqpVicjwySJAOk7gidjTpcLbaAty0HiAbZtxH2WAIV/wCFtPYwQ3wvD7a3FWLgKMUvLaFx1IjMNVDcpYRl0YZiI6npjJyTsvNI42rPNif9v4tQw7+9nUeF7ds8x2UslkwAsMTESwA2JpXhPbTHXGK5bTso1UKST5ybTtk92VfbpTrDC1dhX5bglmy2z32dyWKouXOijNGciOgjUhH+w7yE5QWUGVW66q4nqhXM6tOs94vqBVbR65eXPUmrvR+5L2O3JX/3jDXLcakoVuBf4ohl98tTvD+MWb4+iuK2kwDrHmQdQPWKor8TuowONzKUVu7YWCzHcsshoc5RIYaHK06jWl8X7W22xCsuVFdpF0rkgSMxcI3KQJaV5hB9qjNQj82V9LXtz7l6VOpUvgV7ZvTnob3RWR4X5Ur2BvCzjQXt6Q0gsARIIcctwEEEExIM5txWncJ41ZxKd5YuB12Mbg+RB1B96m4tAmPqKKKU0KKKKACiiigAooooAKKKKACiiigAooooAKKKKACqfx7tS1wm1hXVF2bEeIz9iyok3GjdhooIPUU37V9qw1z5rakicrwYzt4e5BGuXMQGI9V+1DI4BLcKRv4oE3HkjMV15V102RdBpFPdR6XfRGJYnrZdWI8J7PKFKMobvLmc3MRzsSJAKoDAjm+sTJMiqPxT5+cQqx3dtwLmdiJfOM0gIMxHSFBgADpV+7q6VBF1bNpCQ7+JgB9UPuW08KCdIzCkbmJsHA3rFuLeZWe1cYZSyBiczRzMUIy6SSIInWMTlhd83svyDsmrc+xXcBw1rSFr7K5fMilwqgZxlzEAMxgkbgESNpmrzg8c9+0rK1tMujrbtElG2Kk59T5EKdCCAQaoXZTG3uJk4MBTYsAPbORUUsCBmcEMzKdeQEZp1PldcXda4QwUWsv0b30E5QDBT7F1R+8CqyeulNjv3fXUVxtmL4uVAD3WdiobKtuzmgzq2a0coEeJm16a7vez2LvpaFpLKXEtQgdHCgkbiCoDEHQsDBadBqKh+I23sHu+S4zbOHKudNbjg5pKgdWAJKgCDFSmA7VpaRU7i4qqIEG3/wCZr71XC3HLPn2J3WLPIb8Yu3b11c6W7bWwSi53m4r8p+lQDLDQMsMJyk9DXeEsFyRbuXbd5R9JbuEMY6GLmbMp+0pgwYM6BtxTjqOF7q1cNxGzrme2JB8SCHJOYae+U9K94tiHb5vduHJZuEBL+H5ntNc0SSwBCNIUgKdYBAoaaSxZLnQ1NXyzGfbDGt3a2Lt1PErl1BR0KzkkMWXMW13GittvVF4p2UF9QykW2LEkNCpJGuR9VAMkxJM6bRU32z4Xbv2TcsXLXfWtyj5kvxqxUySL4GpRyWMbkCahey/BMZfC3bDk2g3d3u7IzpADeF2UMpBGzeelRqrRZNeT/tHf2WUIRc8TUvNW9GWK92IU4LDWuIEBoe3nWCQo57bAiPDzfBj8KxZ4Jj+FXBew1xntwTGzQp5kKkw0RJWfUeYvF7h9q+6Lh2ZbSAqjDVXcaO+WQo1AXlyk8xmCKetNqwbN85QrclwDMhH+ExaDbPo8dIY1dYXl19Tjvk3/AIS3Yvt5Zx6CCEvRJSdx9pD9YeY3B36E2ivmfDseH8Ray2dVW5mQroyh9QUkaGNPIkCZEit77L9pVxK5SfpVAJ0gOp0W6o+y3l9U6eRMpRVro1PoydoooqQwUUUUAFFFFABRRRQAUUUUAFFFFABVY7c9pfm1kpbaLrqSDPgXq/oeg9ddcpFWPEX1RWdjCqCzHyAEk/dWUccU37ou3IDNL5W8KAlRaDeoyx5TmbbQvFdRXsMuy2CuB1cqSzNExITkYqoXdjlzkJ5gExOs/grzhS+KtsjO3JYzTeddlN5hpb66D2AjSmHZy7DjFKxKWyhyTPKWKl58stwsSdfFO1WHgvZ83GZmJILtnfMTmJJlEbQlBsX3MQIEsWfeStoZ8rz1IvE4strcynKDltqAUtqJByLs5EGSdNCOYgoJjgnZjv1ZsUnIxlQZzkxAYtuIG0bdIG8o/ZuHLoQQWB7sqAAFAVQpHhgDTp0M0njOJNeDoVZLaHLd1lnJGllcswTIkgyAQNycontka/Ep82cFduWrLTadWuXLiQtxrdrQlmJC92Dy5xkLGVUEgmpWxj7mTuLVy1atuNDcGRwjDwJbcKIj6xke9McN2EuXcSi38rqSt3FukqpKR3WCVcxBtrytEaBfNquHae+mTu3jIVa5d0mLVoS/xYwn+YnpUakVUd7tfT3tuam4LcrR7N33sFsPce0zx3dxlDMEBkaGBL+I9dV8qruP7PdoFUrbxS3AdNkUj1krp99L/JtYv38TiDiGyqLkC3aYoqB0NyAUynlBVY9aZ4jtFjGxD27F64Fh3WbrGEDsFMknXKF0MEz16katKcXKLyWXobgmnZnNnsBxpUUjE288cwa45JMnXMbZHlU9hOy1y5hvmvFmyi4XdHtvCrcEknYKGIJcAiNLnnVbwnaLF3Fk37urMpLXXULlKy0KZOjRHmvvXPEbrYi09nIXBy/T5SG5GJLDOxMlPIiSKtiTXgYoO70VuZblk4VhuGYPCnDnLiLh5Wa1EvlY5GZ1IRSoI5pkfCksLxAm1csW1tyoZ0soRbXERuHdU+kuADUKArR11C07gXEbGFDBXF5lJOVgA24jMcpkjy2GtL4jh2OVrV5myIQrKuc7Ehs0LmKMDEHcH7qRTw5f6PGEZXcn+/AuHZziKYq2btrLZxSE97blmmNu8VzmPlvmWIBA0pjxPGPZcvlaCD3iklgATqR9u3J3iVPiAkVFdpcDduxj8Kw+eW0BvqmgvW+l1RAhwTDDzPkVlrgO263wA0hxza8usRKnYGOu0GCCCajXoqqsMumjWq/Q9Cq6TulddU9GM+M4NMS6m3ysqykHbKc0IfIbxt5R1k+G8c+buj96ouWrbd1OikZhcdHnWMjnSARkPkIZ4fBA3TctFQACSm3MeUZR9U5mEjYb7EGoTidlsQFLSQiIUMzJYkZZ6zEgdMrgdKanKpCH/Lm+j3+ptRUpzX8Wm2x9H8K4kuItLdSYYag7qRoVPqDI+FO6yv5Nu0pTENhrhBV8oDebheViOha2uU+bWx9qtUp2R0yCiiisAKKKKACiiigAooooAKKKKAK/2wxuW2tv7RzMJjMqkck9Mzsin90t5VkvaTE3MRet4Ow03br87Dov13/dEAgeSrFXrtIt27fxV60ub5mqDLGr6Z7qD97unaI6lKhuzfAhh3uYoEXHxBy4ckaC3AZSRuIAzkeSIN2Iqs1ZKIkerJu1w5UyWQIRFa3eZYHI3MLZ10L7sR4c0fWET3BuIC0RhrhkDlsudmA2tt/8xQCP3gsjUMBBfOltoJYx4gxiTJLF265iTJ13jcHRthcaLlsowm3AmVBmAOk/pMjTpXL/AD2drd3mfP2Pgbz6l14rimlbNoxdedd8ijxXD7TAHViOgNZ9xLiqjiFvCNaLW0IVYeO7DAP3zyfpGeZLHyIBzEzZ+F3blpmZJxCPAJLjvQFEAKx5biidmhpLasaksO+ExJAKo9xQYS6o7xA24CsMyg+Y0PmavdSXd0FWuYtwQd3ZRXfO8czxAZjufT461UO194vYF7vMqYi8Ej7Vi2Gbf6oKrcfbXOoqw8c4YFw4w9osovXFSAZMHV9TqAEDH4VSPlhxhQd2iEJbwxRSFOUNiGCATEcqIfg9Q7R/0tb5ev5KU85rwGHYhLr2kxQ75Qbl3Eu1tsqiTmAfQ51Nu3lyaDUazFUrFMWuOSTCWtxIhgVCg5fFMHeY30Na1wkrb7PZkBUPZyid4c92u3mIPxrMjw+0MPcxDXA193C2kDapbJOeVDayYOoEa7yK5YQdKl9bu22y9Trg1OT+y55CnBEhr1p2YW875SdTkZWKtrqZ31ivExqYezcNvvnVjmnIxQdRqOnx2p3gOFWWsLetPlu5SL9uCcx7wKlySeXkBG0HWoPhHZrGWbF23ntW7V+A4uXEGYKdCBDHQ9dq64tumpLnLnPNf8jTJfgHZpcUvzi21qyLhM5ixaQxzGIAFWfHOtmzbAvs2VQhygFSVGWfTbz2qrcH4Bdw4Wwly3eDKxBQtEwS1vVQSdI23NJW+AXWwmSIZgWRLaGdZYTqWJkdYMRTuUVkIkywcC4pmt97ZKoll5Z2AiWJQAjfI2oI8vUCr3huzvDcZhxf7pbY1L5Wy5CviBg5dPPYiDsazTsf2bxrWb2HFvlugKxB8MHMZnlB1O7AidjEG7i1g+E2v+1XgzAK3chiVkaK7LEu3QEiNBC6TVbLDaRN690ecI7A2GVynepbYfRFjzzBAu7DlAJCq24Zp0IAzLtLwi7hrlyy1tYLWlJ1OULJV118LGDP8SnxGpfivy3Xb1wLhlyWwwOY6EwZ23jzkjSdBWhdo+GpjsLaxVoS6AXFG+ZdGa2R1IIkD7S9JNLfF3fI1d13M2w+FbTLyX7LQuv1hzIfUSQR6Cts4Tjxfs27oEZ1BI8j9Zfg0j4VifGbxsWO9tr9QPLbHIVAAPVSCQPar18j3F++wbrLHLcLAtuRc1JMaAm4HMDzqjalBb8X4GmrNMvtFFFRMCiiigAooooAKK8miaAPaK8mhmoAzDiHb0YPh+MuiPnFzFXUtDeWufs3PmFtj25AOtHBMVdewl67AuuipA2kBRcfLG7uvtyVmfC2TEXWt3vqFWRidBsATP1QTr6Gelbm/D7VsImXlVcgJGhAH1h1kD1MkHrWdqnZXXX+tebC010ZQe0OHa5eVcxyox2EFuXSR9bzmBMHXapjhueVDIAWEgk5Q4Eag69fuH4yl3h5GcqIOiFZ8K5QQd9N2UkiOmmtK4HBcmQpkJYDyOXowGyyQfielcUpKyL3HeCDrPMsMIyhCSo8gNIEdddIph2p4gtrDl7ltGAgWzGhJjUayh1nlOoE+lTHMHy3jusgrpJUidDsQCNNjpM9K7224ab/AM3t94LZzloYEK7lYyzsrAEkAfpNZR+dGZPUf9n1fEMty3cuWxaQaOe9Ae5uBn5gAgX6w8fSnFrity5u+FaS0fStbLZDkbQh9mBHuDSXZDidoYdrVsnvAGuGQYjZddjy5RTTi/DsN3YNywzMiMFa2H1zvmgEkfWJJB6mu7tVeNL5+czIxg3nEd9qrt65hlsdwyh3RQyvbYEJz6SV6J1AFVLFcKuXMGMM+bkIyELbMKBtOeRrrpViwODwqQ2GuXHQtcZ5JaDatOkAQDPOND6UnwzDOzyFvGFIOa0oAJXTZyRJ6gdNTrU5uFRJ26dL7v8ABSlKcfPwITAYR7WCfDrnMh2aBZg8sxOfMYOtK4nsQt5O5ICvfBuIbl9Q2UQWKquacoYCemc+dQPDOzvEwqg4W6ryqtLLETzHxeVVftg944uR3jC1as3NM0IDlDHTwjNAmQJ+FVioQjaK99vr4GVW5TvfX6F0w1rBcOvLYbEc7q4zW1NwKVAOUlmAVm0AYJ8RvV67LcPw99WJJvZCAudpXI6h05F5JhspkEypr5+wqhWVxGVCInUAplgEaSDC6wN4rUvk77QLhe973NlFtiwAk/Ry4iNzAu+X60QqXlh55+ZG99SxfKPxrE4RbS2Mtqw8qXUcysNQg6ICuxAnQ7VmN3DLdRsxzBxzNMkz1nckGD8Km+PdqrvFPFFvCgytpSCWKne4w6z9UaD8ahMdhwjLlYDOYVZAknaAYG/ntWyViia0KXZTubh7xScpIMaSR5H/AK6Gt5+R/tIt6xctHlyNnVSdlbxD2za/56y/tPwVsO9tbuZrhXvNCGtAbZlgxccaA9NANd6vPZK9d7jLiFs27Vt8tz6J8120y6BCvLBJn2j4zcktRzj5U+BwDbCnLmN+2QDyqf2tv0UPlby5gNIFOPkVwZtCToLlqf8AMCr/APLcFWTtFjbGK4fbxVvwSIXQMVf6N7XkG9PNB5U07HQFwgChcr3lMHRptnUegKZP8mmmtXS7zb6p+fPcSUu6o7P0L9RXk0TUzT2ivJomgD2ivJooAqdeUUTXceSFK4dtdt5H3gj9aSrq00MD5Ghmp2ZiWAwzW3uXbehIUCPqsqyR7TBB/lV57CfKSAnzbENAAyqxklPQ/aTyO69dNRA4nBizedGGhuuv+liPyAqp8U4aQ7MhMgyNdfdfP2H/AE46qTeF6fs9alhazye59A4GxmvNduMChXIqgDLlJkXCZObNlBmY5h70/QkNqdAYB111Jk9JB09jPWs67CYy/wDN0KtqFEow5GJZjJ62zlC6rvMkNV3PGAVyXgcP0zMBkMbZXHL0jXKYOwrjq9nle8c/Dr5AprqP+J2ZygHmmQfI9GPp0jyMVHcd4pbXh+IJgsFIYEaAsYETvG49qXu3myzcEkgFYJIj6onqd/fTfWmVjh4uvatXFDK7PcdWGhW2pABB6Z7inXypuyxswnoUHA9qiVOa2AshCULJMQYJgg+eo6TVhTtahUd6LneHVnF0QdQqj6PLsCN1EmKqHGioe/bsjJYW8TbRRK75CwjbQT8abJgLl4pDQqLBZVYZS0nuzAkk7TsK9T+CE456/cfDZXND4vxg2BZuKXcslw80E6vbAGgH2TTZ+31yAZKQQCCJmddNdIHvuK44o72hZAIGXDppEkl7j6a/wio/h/DRetq91hrmcemZoMjpyhfxrjboQnGm3bx0W/mw/jqfxuolfZdX/hYuEdsWe5zPmUmFHhj1J1J89h8ax75RLR+dkLJlHXSdcl1gNJE6Afyq+Y/g4tFXVpIPQ+hql9tFhsHe9LubxCcrd5BKkNqHI0MxVJ04x+R3WX/ohGWKztbVexXrmIIUlASxgEKNswDCdOYab+o1q49juINau2bjgEtlc76BGKsp115FZeukedU7h+JDlFc5Q2VD3NvNchAZIX6zEHSTrB2Aq59luFgYmw12xiO7N1rbvdQKgW8O6tFRuDLqTJIk6eZ5YKUZJtGOFnZEh2x7G3OGXnuYRC+GvmUX6tlzuCei9Qeo0+qCYEYLKSzP3t99GuRIUHTJbHUkmBFb9wZhewlvvAGm2FuBgCCV5XBH8QNRdjsjgcJdbEtCz4e8YZUkc2Sep8ySY0ESZ6GnfCPG3zGW8B4Kj3Rhc9t8USoKtdK9yAQ5KAjLfaAZykx0mCa0p+zmDwloPicr5SCqgESy7ZUBm4/vPwFV7iHafC4MPew9sXroZkW86qMgY620GjkD1iSSZ1iqX2x7ZXLi2Bq125cLFmImCF7q2IAAXMWkCBy6yda1aNPyMeqZP8c45dxtu22HULbLhLNsQBbi49tmOuWeUGdlBMSAc0n2e47ZxGRbRzC3cZAQOUrbsuMw9CzEz11NZ9jsY9nDLYK5bVprjAjTNmCjrOpJD/5h8Zf5McS1pXcqrRnMfx5BEjqOb2n4DOzucqsk14en+D9ppwhQxt+Pr+ObaTXlem4rqtxJysOu4gwQfYik5ruPEZ6aK5orTLnVFeUUBcXzUBqTLUA1g1xWaM1QWK4i4dgGgA6bVI4PFTbBY66/nTODSuJGqm7FO7bYX/tJHRh3i/54Vv8AjVv9VVHF4EkEDrr90kn0iPcVpXa/Chrdu90tMVc7wl3ln2W5lPsTVSvYEhYYbfEbNB6L7b+k7VyVo5pnrUJKUS29lbRt4dSuhzH4gAL+hq78OtlhM7jUHUe1Vrs/YHzRD63D/wCI1WzhC6D2qVX5kUhoyBx3B1BZbWayeotNCGd+QyoPqADSPDOIYhb3Nkum3aC82a230jMTqAwJ+jXovSn/ABVjmMbzSHBbeZ7xJkh0X/TaQ/mxojJ4W3mZNJWSE8XwnB3STdwDqTu9pQfjNls/3imuEtYHDFlAuhSwY94SNhpIu5W010161BfLfxdbOEsWWUkXr0tDQctmCQNOpYe0VRPkw7W4n+0rGH+c3jhnZ1Ft3LCMjFBrMahdqzEms0N3l1NA7U4kXb02mRwEtLo6/vsRv+9Vbts6XCr2WZfqsomFJDEaEEa6H0OkGtIv8vzkgDNntiSAdrSnqPWqVi+2bKdbQO8aW+n+T+prl7RCnivJtXt7HRT7Y6dNRaWr9zn+0rotXFtrcM2mUB9FBMjMM2oOsASdvU0tb7N2cVYyYjE2bWUwc2VnBa3bJZD3gCkmQTB296T4J20OIuMipkyoXnLb6ECBC+tXzhnDluYi8x0/ZNpp4rS+XtVuzxpxhJRX9E69V1cLKjwzsDwvDsL63MTce2Mwe2rQuUGSCtuBoT9au8b2j4fbgmxfuEZSDiLrxpqrBWdtoB8PQVc+2bKnD8WARm+b3IE66oR71j9rtk6Xmj5xmiEzEd2VXl1Gs6TBnygVs5qCyQUqMqjtfn3J/jXyg4mwkYdrfdvccqyISZufSxzifrn6k6VXsJh8bjy7s5ZrcznYyCBIWNW1jzX2p1YaWwrn+9dmOs+MXV/O2NavHZfhKWu9IH7Vy7e5Ef17085u/NhYKKXNzMsUzXExKQQTdzDcHnW1cM+4zGZFdYbHYmzh1sWdRfBVlCqS2jgKJ8Pi6Qasw4faBdRBuMoNwEz4folMEwBH3waZ4zuUtLeZl+gt3GA/fLoibfZLFv8AKKhQqNSlZc1LVY92LIzCdm77YvDJdA+mdbzDfIljUq38RKDTQ6DWK09szPdMafseRVA+jtM7mD+/cI/y1Bdn+JL3JxdxALi3O7YCczkIrpaBMknvHYfCToukzZjKofuWcWrjMeZWLvBPiGpzMxB8q76M5Ve+1zfysjzu1zyw3PeGvOH/AIbjD4EBv1r2ab2XK2bkf4g2/hFJfONco3mum2bPLxd1X2HL3gI94rrNTC/OXXfN+lKHFaTW4TMQ7mvKafPB/R/2r2izDEjpMUCJB0Hw/OujiPL9ai7WNdBCsQJO1LYrFNvJIG+v502HMRTyGuKPOx9aeYK6MkHeaY3WknoSdvenluxkVs0BpjcU70Jxve47N1CpRpyMCjezCOo3/lVdMw1m4ogHLmUSUbflABJtuCrQJIDaAxAkLreZEetI8Qw+e2zW3IbJlcISCyDUaBhnKHWCdRmHlUakLxyO3s1bDOzLRwHBF8BctqdfpVVlb7YzKysP4xqKzDs18r+MwgyYj6cCVhxDgqRIzgbb6kGrP2I4zHelLptsoDv3iqLbQcrFlDkbZDnDBteo0ptx7sjhMaWu8tl2JZrlts1ok7nOoOSd4uKN9zXDUi3aUc/c9aDSyZO9mu29jiLMLaulxQWZGG2oEhhoRPsfSuOD9qLdrid+xdItg962ZiMpyZdPcBW08vfV/wDJ52BTAWWYXFuvdgl11EDYAjeoHtL8ky4/v79t2GIN66AGIycrNlERIk5RIPWaWKtBjP5iofK1xkY3EYcJcFxArciwe7zFdNpzEAHUkadKrvYvBNZ4thTDZVv25JGyscuYxIUa+dXD5O/k/utjQmJsMi2QTdNz6zTKgeU+YLAgEg66WvB/J2h4gt2w3doMxuLM5kZ7q5RIP2VEepO4FIUSumTvEm57y9TdA/8ABtj9ao+P4LhnIBxEGWXTLuglgfUD86tPEgLV64gJgXepkx3Vv8qqj4zm8f8AeXf74fZGn7Pp5dPWk7RTTavsjnpRjO+Lo2J8E4RYsOz2r3eM1o6cuzEc2nqIrUOzL893/u7P/Kw/SsvweLn68/Qz+0DfW3gIPvn4davXZ7jNqzma62UMtlRoTrFzyB8qpRilGX29xp5Sil4nfG8MGxyqkhktNevMIB5z3dq3JB3hzEfVFMsXw9gCVfMojxW7R384RDTPF/KFg8NiLnfs2bEEXRcRcyi2ha3bQgHMDyZ/CfHTziPbXBKUt28TaBcozLcV80OqlIGTqpGm/MPWlKFU7TXMtyyTC5HsiFEAAtcBESY8f4mrdw3GqiyzBQOpMVSPlBJLPE7kiNDNq46r080pDhHDrj96LxIBcgFyZhlUgLOp0J0FNJO40UrZkvjuHkYp7jbXbcDXxILhdWygbZWInrTbEcHtHDRedbSoAyrl8f0k5YEH6m+3nE1J9muB3beHtpe1dMwzvqYYkgBdzvu5HsajuM4E3cbyKWRCA7uZHJqVEiJLZzoIRVJgUQo2lJvqLOqnFLYedlAsbMAha6JIzkgaMFaJzMucwJItrpBirQuLbIwLhstq3bhkZWk8zCD5adOo+PmFwCi1btNtcPe3GZA1to+sCplBOVNSIUR6nm5bAWZ5AM4GcsNR5n0gfCvQilZI8atNt3WgWWAwzsQDNwn4ABfzBphirqoRAmQCNQI/CpG/ai2LUwVAkiNzzH8TTLE2MykmdB5Dy9vPyimiyc1ZJbCDXww0Kg75Sf1rwBohgBGm/wClN7NoeLqNjSvEIzknlM7jrA+6qeBDxPO/H739fCivPnf9RRWmDAIWaBE/hHnNOrNu4DDvlTUEzP3da6t8Ke3zB12iGB/CAZp9hrDKrG4UbNqsdNNvD6VjkNGG4k+DXoS0Qeg/5o/Clr9tWJ1mSTtqK4ZoIIBidToAKMQCRyasfIDT+v1pcxsrDa5h46Fp2Ex7af70pZxOQLoEMkx8I1pj35nKSARHiYe39CkTYh41JPkQfyp7bk720O8Rwy2pa4BFs6soG0nmX0VtCDsrhQdCCGzcDvq5OEy96SHSWy51I8KXNMpIggnQ7GrRw/gJbmLMijeTpruDO+lN72BFhgbDZrS/VIJCAmWWN3tTJ05kJMSpIHHWgpfLqj1uz1mlaY14fxJrV42MQDZvSPpLZyZp2z5eQn1IIJ9xU3Y462EFw3b9sIb5H0qMCSyJc1e3yrObqnSoTjhsPztNtiuofmUjoUfZl+6pns7Ye5ae1dBBv4flnc93NvN75WtGfSajGbaaZ1yik00SeC7c27m3d3P+5xFp/wAGZH/4aOFYoW7tx7neKp0TNZuiAWZzJyld26GsWx+AKuVvIQNznWPxI11q7/JTgl7262a4r2hoiucjK8gypJGmhBEfGp3Ww6ulkx3x3FK+IuslxI7yeZsv91bHWOoNM+8/ftf/AJU/nVqxyTdvksYDoYEkktaQAAdSSKYWmuNdFvLbXQFhqzAdAW2k+i/HarVHTdm1okcsITi3hla7b6FaxtsshAe0P/qJ/OrD2du2Ml5LrKxa1bSBLfbMCAdZIqZ4nwYoQyyFPkdj5VUu0fG3su1pCQ7m2C32QtudPXm+FMlTUHZam4Zuacndq/r/AIPcbwThxtqLtpnaNSbUCT5d5l/oVB4Ts5w9by3LNtEdGDKWuEQy7HKgKnXXxVYOznF8HYw1x8TftqW3zsM3ud21PpSnZoYS7auslxLruNFBnQsVHvzaemnmKheK6HRZ7kHxe0LbwxzsoVRACxM3GJJzNmJuDUEb0rgMTLqoKq7zAPiaNTGuZhA6mq18oHFWtW2uWzDMwVSekjlb1+hRTr50w+Sd1S/iMZiHZoQW0dpLOztJCA6sYUadAdYFUndvCiaWV2anirgs2zcJ1kBZ6ufCPM+ZA1hTXGEwoVYufRksLSMwDIFgNdDEHxtBLHQToCQCTXLnaU3r9tlWcrjIikGNRIHR3Okny0GkkzfDuOd2yB1u2MpuEllzW2YmdJMLpmEKd49a6o0HCPieZU7XCUnFaLr0591oTdxGJuXFtjUi0Gs3Mst1bLoGlm6k+HyE0zMXLipBhmEgx4V1IMegivMPeQosrazhDcYgMrFnGgMjWMxO8GARXnCnAdmJAC2+vmxj8gfvotZMzEpSiubieIuN3rkqQC2hjSmvenMwk/3nXyYR+BinHGb4VCRGcQdd4mmFu7LH1Fz8chporInN948cktqzeI9fSmeLtkqIZt/P11mljd667z93xpPvdPgd/WqIk8xtkb/FH30UjLfaT8KKcmXG7jdSpIj1ioN8XqwAGg1O/wCGiD4mnWNH0o9R5jbTaVYnXyIHx1qNfRtSS2oEmT120/JalFF5yZ585uMIUZ5PpGnlEKNfImvSl1VzHKgB1G/XQH4+VP8Ah3D3aGIgHadG3+JGk9ak3wNttHUxMg5tTHUka/A0OaQKm3mVg8TiCqjNMmFK6fEetSfAsIXZr1wEKBJJ6g9Ntaf3cASfo+Uab+nnrrpTvGWCtm2k+N4YgToozEx5Aa0rknkh4wau30PLM3iOiDZR+vnUqeFDJpTbg7CKsVuIrmqyayR2dmpqSxPNmS8YxjYW4QyK9omWR1zIZ6xuh9VieoarFhe2GGvLbe19HeskFbRIh1jK9pG0UyuwOU5lXSpftP2bF5TprWP8b7PXbDErI/r7qjGdnmdzjlkc8f4ei4lnw2Lu4fvGLqrhlHMxMLBAI19fLpVq+TP51bxhW81m4ly2RnUKDO66gKT4T59Kp/D+2F+wuQgMhM5GRXQzvyMCAevLE9ac4bj+CLBzY+b3DqHwt25Zaf4edJ+6jCnozcVtTZFw2bF3Aetq249wXQn7sv31U7vG7NjG3hcuKsXCNT5dPuilcL8o+F7yw03cyKbdzNkJKsFOblYyQ6Kdh4m9qivlFt8M4qqMMUbF63IDGzcZSD9Vhl/EHT1rZQlJLngLGSV7mi2OPYa+oS3etuzRChhJjyG52rJ/les3EtHEpMHEPZzD6uVVQfElGHwqQ7C3OGcJt3HF5sRiGGrCzcUQJIRcwhRJjMTrp5Utx3ttgLuBOEv23u5xLHMic85y6mWIOck7fA1qi0mv0GJXuYOCepOu/wDOtf8Akx7LC0jX7j5e+BW2X5QliYe+wPgLjlUHffUDSn2sThLTg2cPJ3HeNn+PMAp/0GuOIdpL12c5M5pJJLCSI1JkbeUaRoKIxSeZkp3WRdu33GOGMxyh7zBgwAYrbBVcogCHcRGkqNN/On4biT32AAC2xChZyyCfACICjrGnr500wPB3vnQZjrq3h0+yT196t3AuDWLUt3zW2CnKwGaSdMrDYRJEjf4a2pxcnZHHXqqCu2rFl4NbW0sXFKSuUrcWbd0o0CylwRlUbHUzHNoDNhw6C4xtALbcZ5S7DWR+7ZEFSRpLDbMZXXKIHD8TDoLNm2GdlKi0UJRNpe2NTm0JPT26uLXCDCpiGNxUUwmZjCnQuiW4IKjcOdz7T1OFlnkedGq5O8c15evPFXY6uYi0kpZYi2IlS8jMNCR6e2nlG1eLdZcOWA/asdddFXQfjJ+NdPg0IZQk9ZVbKrMcjaSQIEMNp10monD3Qpd0zd1mMozggIFlgRGhBkqeuUitUcSFc8Es+voLXcZnAD9QNZP+1KLeRSCdBMbSTPTb0FRPEOGXxdIjQH7S7T/FU3w8HugGGuZj06x/KsdrZDpO+YxxRbOYgjoTA394pouKfOQYEaSI/nT3iU59J8I29z0qPuWbZ1IeW3GkwI9Y8qZCPUme8X/FX8P515UT/Z9ryb/V/wCmissaTGNv8wKgmAdJYeQ1KkD/AFfCoi6eeTlXNqeZevxlviYqQ+dPLBV5W3JXXTykSPgabvAYsUIWABPU66ASSd6Fka8ySOKMKM51Vde+QbjcAD9K9xHESVCBl6cwvANp58h39qSuXiCgkjkXTPbX02ILVxdxcH9pH/3CD/8AiaSxS/idWeIhTPeqSDENfJHxAT8KkuI8QJwyXVK5keQVJO4I6gVV7d+4XhbhkGF+kGknpAqyvhCbaWWbUfSOX5hI8KE6eI6anaaGkmgTcoSS4zvhmI5c6aKCFIJ6kDQHbc7GPc61P4TiXQ6HqDVZtcKuWWDW2CmSZJJtsLfLmJglJafEI10Ip2uPWES+hw7uxbPEqQ0nl6bkD0G9JOKlpmPRnKmu9l7fotfzoEVXOPYJbugXMx2AEn8q4u4m4mgBcElVZdQxBiBGs6bU1752DQcv23MjLAnuwSIVyAdToJg9JlGklmdE+0N5FH43wG2hynxH7MGPILG5ncfnVYu9nbzsyW0hp5kPjnqcp1HTeBWqjheWyb6gNYbTmEtchtAw8Vsk8v0ZJ2OXpXdrCpcypGUsQ6YZ2zB5kl0u5pQHyB0y6g7VV04Wy5zjRCNaqnaT+374/BmN3uzN0MU1zD6pHMfgs9Os0kezV2QMrzuQYX7j1+FbqvCQy90wyqsk2SF71V6MrvK3APMa6+KRrx/YmGYEorYu3GsAs6QNlcwD/DOYE9dqg4tc5zqdSlF6rnvzNGDHhjAsNdOmdZ99Nx+NKjgNyDGqjdoYrPkTHL/W1bunA1KqGVFttql7RiPszlyhG/emDsdd0RwdS8Lnuux0KxbtXUUahjAloO6ljoCNJUCjuEp7GR2Oy13Z1aAJZXyodfKTLD2n9Kk7PZXJlP7RC2XLqEBOwLbnWdCBMRB2rUcHwcQBlW1bLwcqhrth9IQu06GdGExIA5SDXHEuFKbhi4WxM8t3TKRBlLgjIDlkdSfaRVIRinnznLkqlSo43XPp+/QqvDewwBi8SjEjLbA+tpCETyA7BwSPUEZTYbPB7NnotoqXKwA91W2yXDEOhEx6Rr1owjnLDatqDGhOuqs0ywgAiIggdAK7ZC2pge1XbelziTja6WfOf0N7KqFVQp5dV52JRupQyAoJk9dz50liLzRlJhNM0QCY6sY3I0mnwKimN4tcbJbUsx1geQ6k7AetMtSUk7WXkiRw2GUCGkaaAz+R2nf41XbnNeewpEO4mIBiVYsxGsIMxltBPwqZawqftDccj6qKQnTSSc7feOtN7mObKwto1sEdLVsH4yZb41kZWvYrKkna+VuWEeI43M9w541631Eb+Q0+P6V1w+9ObmmCP7zP5+nL/XlTQFobS5/psifx/qKc8PY805uni7v8An61lrIa93cYcfxbI65eq/k01X/nJLTrPn/WtTPahgHtkiRlOnsRUPYfOQEXmnYCnWhOWoj37+Yoqf8A/ZZv8Rf9P+9e0XQYWS2D4OuSLhDEGZBMfiSf0p7at2SYUrM9CJqP4bdlH3+LBvPqKbYLRh70tmyl0iVxiKmU5Z9d4jWo/A8RuORzRm8lSR6+Hf0p/wATuHIN/Xby6n36Del+w/Z/vEFxwI6SP6mkclGN2PGDnPDEecO4KEIeczmSoyoJJ1kmKe2bJUlpKudSevqxU6OBJAjWp1eHqNv68v8ApXF2wPrzEyCNy3T4jyrl/lud/wDBZEHsVQAWzeEBgeQqNMpH2t/WW3ptxPF92jkWlYfsVtNqFZjJKCOZCwAA6Femwmr2CLZgQCzasNIgbEeTD8yem0Tcwma4hlzbtyttwNRBGZjoSYBImN9TVISTeZCpGSVlznvr0Y1CLbsO9sllVSbdstPdsID3CdwZ2HqSNzEfwPEo6DvQ3zdOfEzqGutmyEjcrAEgdcnrT7jvNbhTLOIBSIaygJhhsCuXN8fcVGYPBd1ctqSGs3stwg6AkA5bT9PEDqdCR5E10Rs4u+vOfU45ycaqtovLP+tL+GROWO+tOLjrNy5+ytNBMZdWJEfSqolvNYAM7ub+HTKRaX5y1wZ7iHYnWLhP900yABrpAEiQ2tYhXAJIIflsuxk2URozP9ls0QSdTkBOklUX3w7m3ahrhMOSeRyRIZiTC34jlkZhGwjLF3+/OfU64tW8PN5/nyt46plLaIDirhvWCcq3CSO5YaZCCcwO/MZYRBpZcY4cZYDxpeuDKLijYOi7t6nLpqPs17iBbQd8GNy8ZDh11IOhUrtaI6e0GZmobB4UuYE5RsPIeQ9q1JSV3znrtclObg1GPPvxrexLlrPiuHvM095bcArJ3ZVGk+usjrO/Vzi8pkALZTKOx1EeE+ZI2nqN9zXeH4OKeLw1R0FI3Eso1WtiHv4l7hLNPMMrAaAj1jUwfM9TXCYVoAJ0HSpt7ar5VH4jESQqCWOwG5/rzplLZCSp2fed2MbkLoN9h7+VN8RygG4wTMJVd3aQSIUesDz1pycULZOQr3ykhrjGbdoaiB9tyDMfkKgrvF0tE90RnIg3WZsx+5SFHoIFUTJOKWvPySiYcsfCqCAYvPmfrr3aQNZ2YjYU3xOLS2WRNyoLswcseoByiFA+yNqhA4uXQzkFtt7p6bRAFPL18BozATbWAbzJ9XosZl9zr8a2z6mYl0QigU5tFPL/AId0/fPt+Fc2rCwYVNhtYc+XmfTbpHpRavgzLKeX/wCIuH8h+Nc22GuqnlH95eby9NP69acQ7FiVbk//AF/5nX+vKnXD7cFtI217sJ+O5phbKkN4DoOl5vL7h7foadcMABYgLsNkceXVt/b+VYwR7xbh9q7l7y46ETGVQ0z566UyHBbdtlZGu6Cc2QrOvvpI8vOnfFH57cfvDb2pxhGzCGAJWBqNRoNDWoximv733t/Oile5H2R9worLmXEeH8KxKq82LuwjkAnfYDTrSeF4PiZBOHujWdV/3rU6K4/iZbHqfBR3ZnPEeEYh1yrZcGRqVka7xrofU1d+CcPFmyidQNaf0VOdVzVi9KhGm7oK8K17RUi43xFqQRJAOpbqB6UxvW2WYCiRqNgVHT91iJ99fKpak7lgMIOx39adSsTlC+hVsXgBcfvQcnNLAL4AIhyPUwT6T5Gm5snLcS8oCXCGeF1RRB7xd9DJH7p6birLiMP1O53Y/ZH1T7/qfizfDScrKROp01RR0XzXXb308uhVDhlQs21znPCKwvDMRb8JBa6sKc0jKBAF1Yg5V1zL1Mag0pYuQjWk0tAHvBcYHWebunZYeTqSdB0jp3i7ty20plCmVB1yGfEwgnuzMbaTXF9zcUE4XOYAtAFHVVGhKqTvHn+6Ke7ebJpKOSv78v65EbjyGDHDhu7kZneczZtcuXx3o3DESNdSNjhWNAptxHiyhwQLsgDncjvDGhCtobakSOXeaiRxOBGXWIWNMsHcgeMkdTXTGDcbHnVK8Izun+C+pxVYpG/xsCqnwriPeOVFq5eMHRAZXyJjQfH/AGqcwvC8W0hLIsgggm64MBoOgUEmNd/Ma+UJUoxeZ2U686sbxv8AZcXqO7avdPMe7Tmlm/didOm/XyNJjD3LqlcKCqAsWxGmZwJGW39rTSdF96k8H2VWQ+JuNiHmebRAfMIND/mJ+FTsVCVVL5f0d0KDa72Xv+vt5mZ43A4wpltWsQiqwCqFSYI1OraydSTrNR97gWOypFvEzBzR3czPWTpp5VrlFC7Q10B9ji+rMqtdn8Z34+jv5J6soXb3zRNPb3AsUGAFq7+zElXQiY2lhmJnqf51pFFHxEtg+DjuzMrPAsXJm1eGnV0Gv+UTXlrs/i9ZtXtut3+Q/GtOoo+IewfBx3ZmSdnsXB+hubaTeb9BpXeC7P4lSS1l9urs3l56VpVFHxEtg+DjuzMuIcCxJuWStm4QG1gDTbfWuuI8DxvfMbdtsubWQsER0Os/9a0uij4iWxnwUd2Zp/Y2N/w3/wCH+VeVplFHxMtjPgYbsKKKK5jvCiiigAooooAKKKKAPCKQuWNyNSdvSPKnFFamY1cgMThV1+kZQQZg6x6jrP6bVFthU5gouGNyhPhA10Pmferfdw6tuNfPrUZjbUyqwYG5GwXppV4VDiq0OpR8Zw4gmQR6HepHs72NF6Lt79luqdX9T5L+ftvLYTgve3JfwjxSZn0+PWrOBVqnaGlhicvZ+wwcsc1l0RxYw6ooVFVVGwUAAfAaUpRRXCewFFFFABRRRQAUUUUAFFFFABRRRQAUUUUAFFFFABRRRQAUUUUAFFFFABRRRQAUUUUAFRr9favKKeBOpoOMH47n8Q/KndFFZLU2Gnn7hRRRSjhRRRQAUUUUAFFFFABRRRQAUUUUAFFFFABRRRQB/9k="/>
          <p:cNvSpPr>
            <a:spLocks noChangeAspect="1" noChangeArrowheads="1"/>
          </p:cNvSpPr>
          <p:nvPr/>
        </p:nvSpPr>
        <p:spPr bwMode="auto">
          <a:xfrm>
            <a:off x="0" y="-10414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th-TH"/>
          </a:p>
        </p:txBody>
      </p:sp>
      <p:sp>
        <p:nvSpPr>
          <p:cNvPr id="1029" name="AutoShape 5" descr="data:image/jpeg;base64,/9j/4AAQSkZJRgABAQAAAQABAAD/2wCEAAkGBhQSERUTEhQVFRQVGRcWGBgYFxsYGBgYFxgYFBccGBcYHyYeFxkjGhcXHy8gJScpLCwsFh4xNTAqNSYsLCkBCQoKDgwOGg8PGjUkHyQ0NCwvNCwsLzQsKiwsLCwsMiwsKSosLCkvLCwsLCwtLCwtLCwsLSwsLCwsLCksLCwsLP/AABEIAOAA4QMBIgACEQEDEQH/xAAcAAABBQEBAQAAAAAAAAAAAAAFAAMEBgcCAQj/xABQEAACAQIEAgYHAwYKCAUFAAABAhEAAwQSITEFQQYTIlFhcQcUMlKBkbEjQqEVM3LB0dIWF0Nic4KSorLwJFNUg5PD4fElY6Oz0zVEdJTC/8QAGgEAAgMBAQAAAAAAAAAAAAAAAwQAAgUBBv/EADgRAAEDAgMEBwcDBAMAAAAAAAEAAgMRIQQSMRNBUWEFInGBkaGxFBUywdHh8Aay8RYjM0JDYqL/2gAMAwEAAhEDEQA/ANow2GXIvZXYch3CnPVl91fkKWG9hfIfQVC6QcQNmwzLGfQLPexCjT41R7wxpcdyim+rL7q/IUvVl91fkKjcFxhu2LbtGZlBMbTsanV1rg4AhRNerL7q/IUvVl91fkKdpVZRNerL7q/IUvVl91fkKdpVFE16svur8hS9WX3V+Qp2lUUTXqy+6vyFL1ZfdX5CnaVRRNerL7q/IUvVl91fkKdpVFE16svur8hS9WX3V+Qp2lUUTXqy+6vyFL1ZfdX5CnaVRRNerL7q/IUvVl91fkKdpVFE16svur8hVR4x6RsDhr72LivntwGy2gRqA2hnuNXOsU4zxa1h+NYt7tm3d1TKLnsqcts5tjrA0pnDRCRxB4IE8hjbVWpvS5w4fdu/8Efto1b6Y4QqGggMMwm2AYif11k/Se9YxuNtrh7aougcqPajtOSNNd1nnE1ZzYBjsgxoNKNLBGwDUVWfJjXizaK6p0rwp2BP9QV7/CjC+6f+GKpwayJVe1HK2M2vPMdgfCa96xeVs+ZdR+AmlDs62P53I4OLA64De0hv7iFcB0nwp+6f+GKO+rL7q/IVl9rF22YAaGQI1Os+XhWqVHsy7vFFw0rpK5iDTgQfQlCOpX3V+QpV3SoabU/D+wv6I+gqjdNMQTeYMwAtgFfAEZnJ0OoifDSrzY/Nr+iPoKzPE3rV4kxcJkZyFZhnUqdY1I0HLXUGs3pB4DACjRjVys/Qw5RlBJkZ37sxIUZe7Y6R3VaXcDU1ROAuRetBSdZBDghiJB/66xNXDirRbNXwEmePsVZG0NeKbucctgwWHzrn+EFr3h86xHjWOu3MWVtk5R492/wofj8deSTJkcv1jvFPoBct/HHrXvD505Z4xbbZh86+cMD0nuMYLkHlUtelF1TAcw2/dNccaLrTe6+gm43a94fOufy/a94fOsLTizwCXOs+Wgk689qBX+lN0nQmqglWJC+lxxW3lzZ1jzFP2MQriVIIr504Xxe6TBY6761eOBcXxCEG0C+wYRKmdge4002EkIBloVqzvAmol7iqKJLD50C6S8UYWB2uruEfmwQWJ7oEyKodtzdVgruZJkqpA07i0AGrx4cubWqq/EBpotT/AC/a94fOnvyqnM71jeBwxIUtcuyQDACmJkiSW12oni+Iu6rleTvqI0HjS8jHMFV3btDgDvWotxVAJJHzrqxxFH2I+YrEeI9Ibip2m0JijHBeL9kO7xPZG5k/qpZkwcK6I8tYyBTVao/FUBgkfOnLePRtmFY7xfidzOQDsYo3wEPcW2OuFsExmOup5fGo+TK7K26kbg9gcbLTesHfVR430T4ddvNdv2g114LHrHEwAo0DADQCj1tCqgTMfjVP6b8GJVsSLuXIJYHaB3RzpZvSGR9NFcxghTcB0X4ZabNbtKrRE9Y50+LUU/IODuCCgI7s7QfPtajwrDLnSa592fOatPRjjlzqwWbnTkk7iKuv2oOVrHZgLjf91qS9HcKdAggbAM0DyAOlOfwXw/8Aq/7zftqvcF4wWcSZmrpaOgrsby4LmzY41LR4IaOjGH/1f95v20VpUqISSrNY1vwiiFUqVKuK6IYf2F/RH0FCH6I28zNbe7azEsVRgFk7kAgxRfDewvkPoKdockTJRR4r2q7JHM+EobguBrbbNmd2Gxcgxy0gCuuOCbRFEKhcVH2ZrscbYxlYKBcc4uNSsexuBCO1wiQDEcyT4c6FYm2Gt5jq2w5EeHlRvH2h1zZjAGw8e8eVD8ThxcHMsxGUgjWdNQKu4GiGBxVftdG2vFjaEEDXkP8AvQT1G4pfsN9nq2m3nWl4LCBewpKZNXJ+94g/hTl6wmIBMFCrAE7TBBhu+apoFa1eSE4bDM+Be3dQoFTrUYiNdonxFUixhpIjU1aenfH71xxYCtbQbD3vGe7wqFwXAhe00RzJ2o+EgdIamwVMVIxgoNVcOifRG1b6t8QwY3ACttSANds7fdBFWni/SvD4cLZtr1hE5rVkGJG0kamDvVJe+AgLMUWOzbGl1xGhn+TXxNcrwfE3NWVcNZYFFmQWBiYUQ1waSSdK7LO0uyQ9Yjw+/d4pSFsjxU2HEqJx/ptedyoCWJ0y2xmcn+c2/wCNVa9jmKmGu5tdyAAeem+9XfCdBrWhInXdxOs8lBgT8aOYfgFq3oqn5BZ+QomzxDtTT85Lm1w7OLlk2CFwtu0jblzitN4got21LBlYKBy1mJokMEikEZpUyJJOopriuKN5cr6gGdqucJI/fVLT4iN3wiir2HS2zQ6ypEQR+Ip5cCLRFsE5QyssjeTr8BT1pMhBAGneNx3VY8JYt30GcAEbbd/I91LPgMOaoVNo6YNBNwqpxK0RfKaaHSa4UOzhcpTKZjUagyDHM1ZukPRqLzuGJVdjHeOZHdUPCcSZIzdrLEGfwJ3iKVgewSuc5NTB7IWs7VcsF0pw7Kqm6oeApkxLf9++ql6R+kls2nw6NJkFyDpp93xoT0v4umLKpYw6K7EBngdYWmAAe7xNVvpL0cbDME69Lj/fRZJQ9zHYmkHwh8uZ9r1Wk14yDLdV9xAFS34kyWwgbU7+A/bTeH4ZcczlOnfU3C9EcRebsW3MnfKY+e1OucwalDpVWn0e413uiT3AVt1j2RWfdBvR8cLD3mBbTsjYeZrQ02q8TmuHVV6EarqlSpUZRCqVKlUURDDewvkPoKdprDewvkPoKdqKJVD4n+bPlUyovEVlD5VFFlPHMUgcKwMAydJqBZUe2NJMJAIkzqfDuqVx/CjrGmQfuiN5PfU9uHqgRiSBbGonsnxPjNWqqaqFjQSq2iQXbU6bjkD3RzqPdgstoZslvW4Y7MjUg/57qNW7yMFcESdFOk+IrjFYdMrBhCtq3KfM1BddcC2xQ3EW7d5YvCEOqnQMigSSf5um9V/D4ZlvJlBYKSQroYKn2HKg6zyFFeM3VuXerTMclo3XKrnGVYypA0AJMk+FWzgfC/VrK3XUXMVejL4SJUDuAXU+dBxWJkYNhHqfOvy4qkcbHO2kmgXPCujfVHr7q9diHhgumVCfvXORI7thUDjzXDiUNxw7GDpsBMD/AD4UfuX4bq2bO8ZjAAA5HbZZ0E6mqR+S8TcvXbiW7jDrH7RB2DECJ3AHdSvQ+KkM5icGhoFa3624UJpYGt6X3WV8fFtIsw7ANzd+gVptkRuKckd4rOOK8dxFtmt2bF24ytkZsjFVf3dBqaPdBrmKY3fWsO8BN3EAvOgVSNJHntW1isZBh2ueXVpuFFlw4KZ5ApRWW6aG310J5CvbnBrV1Tcw7OTIzJ2pQsCYPuxEEcqGXsDiLcqDcjU5WBYGN+U0SDHRuaCN/HVClwjmkgr269Fuj7dljHOoFrht1x+adWCh4Pssp5qf/wCTrRbgOBcI3ZbRiDptG9MunikaQCDxVNi9hFkexNzNccqZ2lDvsNvCq7xDgSXCTaYo3NT7M/qo9dxK9Y7QS9sFtAQGEbbdqNNB3ioOLZ2ti6iamM6xqpMHQbkc689tmmvVIprXnz4fwVoSROArr2Kp3uGshKXbRg8xy7ird9e8G4Jhy7G+WYNoGG4PvEc6OYni3VytwEHSVYToag4jEWCA+bKf7p8J5fGumMSNqNEsJjG62qs/DOieHtqDHWHfM23wXajOTKNNhtHL4VUcLxa7YUXFGeywkDXTvjuNWThnSCzetM4JAWCwbQidKwpcO6utQtqGTNYtoVPwF4lzsFGgH470WFCOHNbljbYNmIJg6DlRda18GKMorSar2lSpU6hIVSpUqiiIYb2F8h9BTtNYb2F8h9BTtRRKo2P9g+VSai8QMIaiizziFqcQqzIHaPw2pvjt1haOSZMAECY560/1ua/cbuAFQOLFzctBS4E6karH875VfVUXD3CCitrlUMx0AGk6rFMjiJVMzEOrZm107IE7GvL19Sbp7XIaNvJ7m0G1RONFWstZUBXYpazHWM+sQNdprraAVO5UeVYOgvDQ+HuM11esxDjNEEqohigA1gifIVY+N8btWwbiFbjwQgUzE7zHsjaTvpFU70XcFKi+5ZQFtwrQdC+8z4J+NHP4KNctnI6NrOhpbD4WOar5XHXxGlFMQ+SFrWMFTSqEYHGFLd685DXHYKJIBZ9wBJ0BbKB4A1IwHHSrpZv3rL4hA734IAtJEBRrAYkr8J0pjgPQ+960Hu2wy2jniQcxB7IHx117qzr0gYK3+Vb4Q5iWm4ABkVyJKpG4UQCTGs1fHYKKV5odabtABQAeZPHRXws5ZHcce8lX5eld1rlm3aW1ce4ZvC0xdUGfKACumaNST3Uc4niiqqq9l3uAbicqkFvw+tVThPSGEVLNi3bAUDQ7xGrQBm57mrHhcEgh7ys1y5J7EyvIKBrGgB1PfWL7sZHK18jaNB7S6p4cKeSc9r2jXCI1d4Ad5UixjjmvMSOqRgFiANPaMjUknT4V1+USMuYhZRnaSBlH3R+lt55TU8YS3KDq2Cx2oggncc9D4DapL9Hg57IKqfazRP8An9tN+68PLflTTl6m3glvbJmkigPf+aIVf44hto7tlQjMczAODsBlE5j4fWodvjNrrbSLd1cO5SR7JTNLe6dIA76hdJODmy4BynmO8eBJ5+Nc8H9Hd12s4pbiKoZLmWCWgNJ5RJAPzovueOPrtfx7xwNdUJnSMj3bIsvv+qmWOlgOTM8m5MwfYUE5S3mMvzPdUq3xhFYp1gVhBLErqWkRpptGnlVe6R8CazibiqOzOZf0W1A+Go+FCMhB0HOnfcGGc2rCRUfx4Hx3qnvOQEggfn1U3pNxMdc4IMQqrPNdTm+JJ+VAOrtsCG00MdqJbl/nwq1dMUUtZvsgYNbHMjUb7edVPiWLQAlF9kjsgGBPjz2rNw7tkNkBpbwNFybD7Z21JF7qdhcURly3WKpIhZ1HfrtV14BiT6tiXJMBFE77sI+NUPo9wl7zZyrAExoDFasOFC1gGWINwifIbfSjezNFyjx4h2nBB+h/FS7sMwMECDWi2thWXdHMBlvad9ahYHZFMRsDGhoXGvLyXFOUqVKrq6FUqVKooiGG9hfIfQU7TWG9hfIfQU7UUSqFxX82fI1NqJxL2D5VFFnOGaGufpU5n8aBceP2poOd9zXM65RXIkHupnpBggBhmCjW47MQNexaYrMb6mqoXUES4HmYq18P6fYXDWcgDXXPcNPm1dkNYy3ihFtSp/QBR+T75U7vG87IvfykmvOj/EMvWIN4B/Gq90V4xOLuOR1dpkfTXKpJBAnblXHDMb/pDa6EED505gGAwlpS2PcTMHDcPstJ6LuPtWPKP1k1k/T7oP6pi+tS51gxdx2VI+0BJzEQPaEmAfGtF4XjzlUK/VrOVjA3AnNt9a54VxPrnD3LIuXrd5rKuQpHVa3OtQ7qsBZmNZilXy0nLSNPomWQE4YOrryPFVbBdE7uGa11ywjDOTyEDMUbuYaValwN22od9WfMxAEgKSAo8YGp86s+IuWLtsM7I1sMGBJGXMDpr51B4gbovg27g1WVQkZXg9oRvrI1pTGETNv5br6/JNYKLYuIHnvoNPmhWAwYZlAGUIOehLMdT5b0QxePuKey0Abf5511xDG3C8LazLlUtBGZSZkEb91CsViJgZSCZI7QOngIFFw5YBlHog4tkhq8eRv9eag8QQ3pBzMTXPR/jl+wwsxns2iWeBNxV1BAE6gMQdNQKJcL4V1wdWbISIA5xsSBzHKjPAujNvCgwcxbQkgDTuin3zChZqPmsyLDvzNkFQb17Puq7074Ybl+2ysAckfIk/rqpJwq5m5HXvojw7FdfdxN9cxS5cfJJJhBFtPIGDA8a4uSrEEERuCIP41oYcEMAS2IedoSBZEuI3UexbtNbuO6SDltOw12hgINP4DB4RDKYW/Ox+xYydtZ+NFujY+yTXfX8asOAgpp3n6mvKzRh+JeBa62of8AG2vBQuHYiQFFq6gGgzJlAHzqTxLGG2NLVy5+iAfqanBa5vtCk9wozIQxpui1VewGOuMwjCPbXvYJ+o1Y0OlRMHOsmdjUwUSJoAsoTVe0qVKiriFUqVKooiGG9hfIfQU7TWG9hfIfQU7UUSqHxU/ZmplReIpNth4GoosU6S4oi6YqvXr7nwqydI8P9qaDnDUtnvRFyGlUK9U7JY7ioyCrtw3hCsGDbR+qqzxPh7WnKMNQe7cd9dc8VoENrKIjwTGXSy2rYBNyVg8z/wBKMHgly3eEPaJyZgSCATOXLE9/Og/QhP8AT7Gb2Q3PbWV/XVsxvDCrsTIKSmXwJkGhnHyYbqs0NfFP4fBxYn/JrZTWxiW8Mue4qMqFmhlOriGMTJy6/ECpGB4yt50tWmU3TbW3cCsJK5s2YjeI/wAVUHHcOK3S0KQe0NOe/wBauPqSDE4XHjMrrAdkAJZGWCHU7ga67ijSxskDZg6pd5b6fJXbmhLomt+HTn+aqx4vg5BvaEoCCo5MXRUJPxkz4mo64C7dTMUZWQ27aA7jK0lp7v20axvTHDWx+dtsdDAbl+PyoVjfSdh1/Nq7mO7KB896XcyIG5RIvanizK8/zjvUPHYW4pIti4SOw75SJky3mNIk95oJfvqCq6KwD9g7mSFCkbjWOzHwpq96QcYzSrhRyVUUgfOSaiJexd64biq5djJZUCye+QB86XOycTUErS9lxTALtHGtT9PzRXjo/bexdbr8ltFQBczRA30JPiZohxHpthEBHWhjB0UFuXeNKolvolef7TFOUHLPLMx7lmST4Ca74j0WCWbbKGF12jIdSB93MPeO8eNFa6RjBlFq70tJBhXyf3H1P/UW8bqVwrpLh8Nbt2kLwrgswWJVRAEd0/SuMTi/WrjXQygHkZzKqj70TPwqTx7huHweGIAm+VVZ7idzQroPw1rrZnllQzJJPa5CNtN/lRYMRIMQZHO0rXh2JbFYXCuwZLGGmg9aq44LGJayIZ0SQYIBMQACec98VZ8Jh8qgc418+dRcLgxpmAJmZgctvxohVoBmJkdqbrKIaAA0aLy48Anu1qLcl7ehhmGlc8XxIS2Seenz3/Co3DGLEN90pAHPUzPyijE1NEMm9E/gFImSTsNfAVPFN5AKQxK7ZlnzFdYKKydpV5Ne1dRCqVKKVRRTMPeGRf0V+gp3rxQWziuyvkPoK79ao+xS+2CL9eKZxN8ZT5UO9brh72bSuOiNF0TCqzzj9ibredDcNgyTEc6tvSThoVwRqCNfA1F4Vw+WFeee8teQVuMYHRghTcPwSLJgdpo18BrE+fKnOJ8EtXLUXVJIWAeYPnVgGD7IA3ERXON4eWRszZQqk+Z3rgDnINWrJ8XwwWzCaRsecz31oeEVcWiXFYFsgW4JiCBrIqu4zBhge+i3RW0bYLZFn3jIPLTfUUm6QONHaLQdFkjzN1U/iPBra2z1YTOFGXMARmB86o93gmKv3HOXOZMkEZfgByrS8O9u/mBMuNx3eQ5iuPVmtEldqLJMIwMl2rmHxjoaj/bn9VmbdGryNluIVOn+Z7ooxgOE2kjrLIueRK/WavDYtLgy3F3/AM78qE47hfVkayp2NMRYiItqLoxxz5eq+x5b15Z4vh7QhMKPmP2VziumF0iLaJb8faI8hoKiXbGtE+EcBDw76LyHfHee6iDF1OViBJHC0Zn37SV1wPDkBsVfJZiCFLchzI7p8KCYnpJF17rDtjsoBsBzbz5Ub6WcRy2gi6Tp8BVW4Zwc338BvSWJxBkdrYeqvhImZTLIKA+ih2OG3cZdLPOu5nl4VovBeDrZQIogCuOFcNCDKNhzo5atRTGFi2m6yUxuMMvVbZoXaJFJjXtRsXiAo8ToK13uEbVlgVKFcSTr7qWxOQGWPLTfX8PjU917U/AUsHhwg0p1d5pJrjS+9XcBWyB8Y4kHZkPsKcsa9t9z2dJUDaTEyTsAW7eBnRiCo2WNgBz+7O/3QPCh/T3hrm3cGHBFwjOSTo05lZUObS4wJAXnB5ms+4X0uvFuoZ27WS3lJysuTSO1BUmNe/Xea0DBNJ1o3AAa8UNxAFwtZ4FxASFUyhkb+yw5AcvESQDBGjQD3Xiqf0O4R1UI8ucz3M6kZA0oMhMzmGUSCPv+Bo2cVTAYHOOXRCLiwDNqpnUDvpVC9apV3YlU2wQe1ieyPIfQU51x7qEW7/ZHkPoKcGJEzkSTucu/PWtJ8b6DIB3rMjmiqdoSOz+Qir3IiDO8+EEgz5QflXnWnkQfIzQm7xAKrHKsQSQq7jtEjT9I/Oo1vpBbe4AbTEzlB6sj72bfkJk0s9kwbeiaZJhnONC7W1h53R7F2esXLz33Aj5+X4V7wXBhW7RAOpg+Bg+G9NYPiWHbKrWWl8w/NlQfamTyBkj+tSsYyxIXqH1Z3eVaEyrnhTAnYR8prz5w7XPvqt9s7RHQVp2fdWU4y2i5iy8tjO+mwoPxu61z7ORlkmdddM3LuFR8dicLbX8wwzFlA6omcjZDz2kyPDWh9vFqzlOqggPqUMAW99SY5ad8V2WlMlD3KQiMHMD40TfqRIkD4QZP+Z+vdTGOvHq1WYKt+EUUxPEEAVLVtwPvZrZCyCxBk6alWOneKD4gTvWLiYmxuAFa76rVw8m0625QsJiXVs6sQw5/t76unBeOrfGR4Dxtyby/ZVItMNqcFzKQw3BkUJri02TGIw7Zhz3FXnFcPjVdu6orOSsGiy3JtgnSVn5iaDsYoGJjEbgWb1jxOLhR25QsTCwTsSBp46VZrrZVCjuqr8btkIWEwrLPnvVnbtIrd4mmYMwDqaq2Ju1p7fkqr0lUtdtqBy0+NHOD8HFtYA1O9DnxA9cXNyEDTvq12JImr4SATPvuUxErmRtZuovbNqKfpV4zRXpWMbG2gWWTVcu8UKvWesuCToOX0qZfu1ytsCYGp/Gs+d+1dTcEVhy3XSvGm/jSUyZjaklmnYrrGOcqkqLxK3acDrVnKQyyJhhqDG0igfq9nMT1tz2ckwM3tl82ffNynuG1e4zpAuRXuW7gt3Lb3bZU52ZUVX7SqpySGG5IHMigd7jVoGSlyD7PaEyLi2mzdkwJM6ToK14zGB/cN0AtnNTELC6tmDx+HtZurBXOxdoWJY7mKFnE01g2sXbzWQzh1tLdglJ1VXKkCSCouW5OxzaTBqAMRT8DGOrkWXiJJG0zop61SoX19KmtkldshSYjQeQ+lEbdlDuwjv6xB+B251WUvGBryH0r3rT407JhnPAyup2fdY0PSDYyczA7trbwIVqvm2SplRAy5Q4gxnKy3KQFE/zqePVqQUKEg6DrFGkH2iTry10OvhVOZiQRJEjcbjxFRxYeZ625vMafLalXYF9AA8+SeZ0xHmLjE299/LSh5LRW4oxkgLPKbikTMDSde+pR4+wMKEAgxLg5jJIAIOhgfiKzO2jgg9ZcMTodjPfTYwzSD1j9mcsxAkR/1pX3PetTXuTg/ULRbIP/AF9Vp1zjjtDZEB1gm4vMcmPiIMV5Z4wyaJbDE5ZIuAnUgGRvpMztpWaNauQALtzSZPPUg/qiulDgz1j/AHtD4/srnufnfuVv6iYP9BTtctGxvGWdCjKhHeLijWAZAPjI+FCL1u2RHZGxzC4hJkSQdY3gVUbSuDPWXG8CdOfz3/CnjePjVXdBMkNXH0XW/qh0dmMHcT9VZ7mDs9oAJtoetB79pPtbTy08a6scPsgySrkaibi6ESQIBEyQs+fhVV6016L7eNc/p+Lj5Lp/VstKZPM/VaDf452DmyjTk4PONh4CfjQt+Kjaqn6w3ea869u81x/6eheQXHRKH9RyVq1tFceJcVD4Y29O+fjUzh/HwLahu4fSqGcQ3ea89YbvNGHQcQObuQz+oJS3LTfVW7i+OVitxfaU/hRux0oUqPKs39ZbvpDEN3mrRdCRROLm71x36glc0NI0Wl/wnWm7nSZTWbNjCN2jzNL14++PmKM7oxjhSqoOmpOC0M9IErodI1I1rOTjv5w+Ypev/wA8f2hQR0NEN6t78l4LSB0kWofHemTWcNcuWgr3EWVVpgtIAmNY15VQ/X/54/tCmsTiM6FTcKzzVgGEGQQeR0qx6KYBY3XW9NyZhmFk0vpAxauUGCwQZluQudzKMYcqM8KjnQbAkU/c6d40KrDCYNpglSzRbdXYBFl4zjqsxA5jWTFChwNf9oxGs/yo5xP3dPZHyFcvwFSIOIvkQBrdB0UkruukEkzvqe80r7tm5eK1PfeH3V8EVtekTGIFC4TAhFkyjscquqlm9rmjof6yjwo4b9UxOjloCOtuwYEG4NhkgbaD7NB5KBR04g99aGDwj4g7OsnpHpKOYt2dbV+SLes0qEdee+vae2Sy/a+Sjo23wrP8Peu3b4tWgzu7lVUHVjJ0Emr3bbb4VU/R+P8AxjC//kfvUl0jI6MMy8/ktroNozSV5fNTLnQjivLB3/mv71Rz0A4t/smI+Y/er6hFB+keJuhUt2Ci3LrZQ7jMqKFLs2WRmMDQd5rBknebuK9MGDgvnhPR/wATGrYe+I5ZhPyzVwOgPE2JPq97+0v6nrSMbxjEYa5mxWIXEYclVufZBLgWSJUrpIJmKf8ASp0g9RsWVw9xkZw4UqdTlCFST4Bv71L+1Oc3qCo7TqjOgayztexUHh/QbHIYaxdLnYZln5ZqIt0Q4lGmFu/h+2pXo241i8U7NexjqFIym4ZDmIK7TA3JB00qX0x6ZObxsYXE3Ua2IZ1u9ktAnSI0IA8SWpsY+RgplFuZS+wa4quN0L4gs3Lti6qrqSSIAG/OoN7BGwuMViSMqH2p+9yNaSOLXTwvEdczNcTCIxLAZszWiWLNvMg/Oslw+NN2xiyfcQf3jTmGxYmbU63p4FKYuOje9v7goeGs3L2bqxosSTcCAZiQNXYamDt3U+3CMRGgT/8AYtf/ACUX9H/R04wYi0HCR1LSVLfeuDYEd9Xr+Jxip/0lfZ/1R5a+9We+SStgn2NYfiKzBei2MbUJM9163y3+/T/8DcYF9jX+mt6f36N8MbE3CRhsP1q25DMTA1meY8avXQ/gnrPavABXQsoQkMGRsrq2YmCCRSr8RIzcL2TbcPDQku8lk9vofip7Sgf763+/U+xwYp7kjeb9vf8At1uZsImZEAGSFGaNgo5RqaD8XxttbbhLy9dkZlHVKIymCYKw8HQ66TT0MkgAqG37Ug7Ia0BoOxZLd4PdumV6uBpIvW/1PSfo7cWyzsAQpiQ6tBOsdljWzNxG2wCKqglRMoqzKmY07xrzrEsfxI+pLB1NyG5T2NPpRWYp20yuaKcl3IwtNKgjzUPjV7Lbw4j+Tb/GancE6AcQxdlb9ixntvOVusRZykqdGM7g0H4pJtYY/wDlt/7jV9Cehsf+EYfzu/8AuvXcRK/PUaW9Ag4b4O8/uKx5/RFxU/8A23/q2/3q4T0O8TJg4dR/vbf0zVpnpZ6X4hLlrh+CMXr6ksw9tVMgBT9yYYluQGnfVc6Mei+7Zbrr19+uGqm07Sp7859o/CPOs6XENYavNSno4XSaKt3fQ9xMnTDCP6S3+9UrB+iHiCmWww8ust/vVtHA+OtcsXhdM3cPKuVEFhkzqwUaAlTsNJB2qJw/iL3rS3UuMUcAidN+RHIgyCPCmIp6uzNA435peasZoQs1/i24jGlgD/eJ+9UVvRTxBjLWf/UT96tXuX7o/lG+dN2OJut1Fa4TmkKDzIUsfwFMuxkrWlxAt2pZr25g0A3WKdJ+jtzDFUvAK8CRIOh228Ksmah3puxR/KTJ3JaP92puatnAS7Svd51WF040/wBvv+SczV7TOalWnRedyppG2+FQ+heACcTwpBA+2Bjn96nUu7fChXQfAOvF8IWBI68GfAhqzekHEMFBXXuXpuh20c/u+a+mxQjpNhkaw7uCerVyI0PaUoY8YNQunPSz1DDh1UM7HKoO20knvrIMd6R8Xduq9x5CmQi6JHPQbyJEmd68q9uZhC9KHhrhVWNuGWsUTah8pCA5jOikE/HT8ab9MGOtnqFI7INwDsBtMlrny3A0qB0o620UtWWuG9fcG1MBggOZZaYLEwO6AZ3qLwjpWuMuWsPi7SFmcKtzKSAWyp2kDLElV1BPlWbhcz2Zm6J/ESMJHFUs389y5cA6tMxaFGVULdmBGmw2FdWOK9SpNtc1wnS440XWeypnXYydq2q76IbZygDDBREjqrnxj7Ycpp9fRHhh/J2No/N3Nu787T3Wdq30SgIaKBVjD4drnCsVfdnLepWydgpLWTJ8azXo3bm3fB2Kp9TW79JOBercKxwBUqcOVCqpUKqIVAEk8qwbhXbsX0UalVj+1/0rQ6ObldfgbdxSOMvH3t/cFefRxjLOEfEPeuKilbSgwTrmY/dB7jWhfxg4DKf9JX2SPYud36NYVw3Bulm9m0JawB463avHQb0cvjU69r2SzmK9kS7ZYzROgHKTOx0oWJkeX6UTsUbC3M4ox0KRLWGBS40M1xSBH3iTPgwEVNwvSPCYK6ydY4g3iT1bNBc22GoEH2TtR7GdDUtAdQXtqFiVbWQIkzMk99Vzj3oyuG0b9i6c+XObJAMnLLZH3k7gGd96z5GF9jxqnQ6PKOC741jw91nKjI6hkuOCoMoHGhGpMis34r0hvG6r58pBKpbiGNssQRGxEg6HXtHejWG6V4oFMr2RChZa0GMLCjnpoOQFO8S4hcdCzPhnLRmBsb5duYq8Upaa03eluCGYMvVO/wDOKncE4O9kozMSWYGAT2QFJ1DDmJB7+8VmmIacEnje/wCXWmti7dnD3HQ2ReFtiD1QPay5TBNwxp+qs1ukLhQDqBe/5dO5Hh3WoK8NPAJHaB5JBJ7bnxU23h1bD2cxAIQ7/pmt39FAH5LswZE3df8AeNXz7jMG121ZZRoEIj+uTW+eiNer4RYzwuU3SZ0A+0c6mncW45Q2lrX42S+G+HXef3FDOP8ARs/lkYohoeyUB5BlygfEqW08KlPayqyF2jXnqZ37X+YqP0n9IGFfF4bD2bguObhUurfZJmGUAnZiWyjTQTM8qfvfeV7Tgn2h934615fEtc2Sp0P5Reiwrg5lBu/KqdwrCsPW2A7D2LYDRuyreBHiQGX8KoHCcViLUZWIUTAz6Qxk9nUa+Va1wgWrlhrdu4re0j5SCVbVWBA9kjaD3UF/i6tja48eJH7tGdFJQUB03H7hJOmGZ2lDxCpT8YxXaPW76+1ty0kaVx0R61scpeSiLcPthoZgZ0nnrV3/AIuLe+dvmP3ae4f0DSzcFxHOYSNTI1EchQ3snc0ihvxP3QmloOg8FjnprUni9z+js/4TU/NTHpnvBeKP3m3Z+lLra9v0W1oDr3t815bpsVyd/wAk/mr2o/W0q2KhefyKCLu1WHopxqzcx2ECoquHVTB9ogHWDsfKqgt3b4U36O1P5Wwh/wDPH0asXHS5WgU1qvTdHwjM4nktH9OOO+0s2uSoX+LGPotZWtyR8K0D015vXV7jZQjTuLg67AftrN7TaVgNNRVbDtVa+mvFOubDHSRhbMkb5iCT8RQLg98piLTD7ty23ycGoRfx2037q6wwbMIBkxHj3RQoYxEwMG5dJqar65pU1aeFE6GB86czUREVd9Iv/wBLxn9Bc/w1879C8Wtq4zuodRlJU6A+0NfjX0V08YHhuL/obn4DWvmy446lwBGg+tPYRmsnCvoUtiRVlOY9QrVxLjdu6jvbRUKXLDQu2hcj6Vsvo/wYtcPtBRp9o0D+dcdv1gfCvm7hkjD4j9Kz/wA2voz0bYsPw3DdoFiknUE6sx1pWV+dxKO1oaAArNcTMCO+ubFoqoBMkDeAJ8YGgpXcQq+0yqDtJjX41yMSmsMNN+0NPPuoSssK41wk2MdctMIBdnTSQUc5lI8NY8waDcR6S287IttoXScgiRv7O1Wz0y4acYptk5zaB0YgyrRG+mnKqC4sm0WeQ8cjBLa6ftoLGNzGqckndkaQoeJxC3IZQQVI1g8te6u+L3g+HzLqTfJMCJJtzPhua4wfG2tKVQCN9YO4Hh4V3ZuzhiSNev8A+XTkTASGApRxLjmKO9HuM27OECXLSMW2ZplRqNIPfUDpHx25cW3ZFxuoCStsGElnbMSBvr3zQTijk5P0T/iNdYkwtn+jH+O5TeJf/wAYGlPRKQspft9Sm7T5SCNDMgjkRBHxrYMX6QXv4fAOqI1y4/V3pUkM6Oi5BB0zBg/kRWNuKn8KxZVhDEfeGugYQQR46fhSDmh2qZzFtwnOI8Wu28dfu2rjW7hvXTmRoP5xuY3Fa56JvSNiMZfbDYko+W1nVwuViVZQQ0aHRpkAbViItvcLFQXPadsozQN2YxsB31b/AETXmtcXw6sCvWBhBEEq9pmUgcwYBmuqL6UpVyHFedYO8c/w3qq6vnX03KTxZv6O19Kj9dRn0wX1/KDQJm3aM+GWqx11eg6PZs2l1daLE6Tbmy9/yU7r6VQeupVpZlkbJDb+LygGJrzhXSA4a8l+0oz22zrmMifEd2tRsY8qPP8AVUOK87jJnZ8tbL1kEOyFtVa+kPpGu40ocRZssUkArmTQ6kGG1Gk0GPGU/wBnT+2/7aGxSis0ACwTNTy8B9FbMJ0wtdXbRsHbcoCoJIIykzsykzoO1M6RtRC702W44cYK11qsptsxByFWDDRVBYDXSY2qiBjXS3mGxPzozDEPiBVaFbQ/pBxfUh2VoJPaD5ZJBBA7OiiZA1jTehI9MOJzRlmD/rB38xlg/wDaszucTusoVrjlRsCxIHkKjhj3miF8G5vmqNa/eVquO9IOMxVu5hytsWrilTMs8Nv29B5aVTeOWxYS2InNmnltB+NAlxtwbO3zNc38U7xnZmjaTMUT2hjGkRggrha5xGalOxS7PGcqsnVqysVJBLbrMQQR7x+dE+DdPLuFEWbdsCZgl2APhLaVXIpRSbjmNSjZjy8B9FdcV6WsZedWdbbZIgQcvymDNTl9KVyNMPqZk5l1ERqAu8fjWeCus57z86jRGLkLpe8ilVpWF6besNJwqC4uUW2MGNQTLRIIOoPMaeNNWsemGZ0v2rVxXZS+UBhK+DzMHuI51naXmGxI8ia9bEMd2J+Jo4dBvbftQ+voDZXUdKLTEImAsgTJzBG31JHYEbLP6PjT+Pw63D9jbS1bkGFEEkDLmI2Ukax31QhdPefnTiY64Nncf1jV2SQsOYNNe1ccHnQ+SIcVvql1lZZKmJmOU0xc4shCg2UbKIBLODEk6wfE1BuOWMsSSdydTXMUGSUvJqrsJYABTwH0U48TT/Z0/t3P3q9TiSDbDp/aufvVAiug9CFN6vndy8B9FecN6SArhxhdcpUkOqyrQSBlQACQPgIo3wfpndut1qWMrIsqxKnLlkzOQHLrGWayzrT3mnU4jdUQLjgd0mmGOiGoJQXBxFlq130q3gj9cCbmmU2j1YYTz0OUgc9Z2qLh/ShdukgW7gmNetkgiNiV2OUSKzbD3yScxJ86lW8Tl2JHxp6PDxSAPAsuEP71ceNXWxNw3H1JCr3nKghcx5mNzVUNyvBxJ/fb5mmDep+MCMUCVlw75aZvRP8AW17UfraVFzoHsBX/2Q=="/>
          <p:cNvSpPr>
            <a:spLocks noChangeAspect="1" noChangeArrowheads="1"/>
          </p:cNvSpPr>
          <p:nvPr/>
        </p:nvSpPr>
        <p:spPr bwMode="auto">
          <a:xfrm>
            <a:off x="500034" y="1000108"/>
            <a:ext cx="3214695" cy="2133601"/>
          </a:xfrm>
          <a:prstGeom prst="rect">
            <a:avLst/>
          </a:prstGeom>
          <a:noFill/>
        </p:spPr>
        <p:txBody>
          <a:bodyPr vert="horz" wrap="square" lIns="91440" tIns="45720" rIns="91440" bIns="45720" numCol="1" anchor="t" anchorCtr="0" compatLnSpc="1">
            <a:prstTxWarp prst="textNoShape">
              <a:avLst/>
            </a:prstTxWarp>
          </a:bodyPr>
          <a:lstStyle/>
          <a:p>
            <a:endParaRPr lang="th-TH"/>
          </a:p>
        </p:txBody>
      </p:sp>
      <p:sp>
        <p:nvSpPr>
          <p:cNvPr id="1032" name="AutoShape 8" descr="data:image/jpeg;base64,/9j/4AAQSkZJRgABAQAAAQABAAD/2wCEAAkGBhQSERQUExQVFRUVGCAZGRcWGB0aHhkcHxgaHiEYGB8ZHyYeIBwjHRocHy8gIycpLywsICAxNTAqNiYrLCoBCQoKDgwOGg8PGiokHyQsMSwsLiwxLC8vMDQsMiwsNSksLCwsLDQsNCwqLCosLC8sLCwsLCwsLCwsLCwsLDQsLP/AABEIAOwA1gMBIgACEQEDEQH/xAAbAAACAgMBAAAAAAAAAAAAAAAABgQFAgMHAf/EAEUQAAICAAQEAwQGCAQFAwUAAAECAxEABBIhBSIxQQYTUTJhcYEUI0JSkbEHFTNicoKh0UOSwfAkU3Oy0haT4URjotPx/8QAGgEAAgMBAQAAAAAAAAAAAAAAAAUCAwQBBv/EADMRAAICAQIDBQYGAgMAAAAAAAECAAMRBCESMUEFE1Fx8BQyYYGRwSKhsdHh8QYVI0Ji/9oADAMBAAIRAxEAPwDuODBgwQhgwYMEIYMGDBCGDBgwQhgwYMEIYMGDBCGDBgwQhgwYMEIYMGDBCGDBgwQhgwYMEIYMGDBCGDBgwQhgwYMEIYMGDBCGDBgwQhgwYMEIYMGDBCGI8ufRSVZqIq9j36YrM94vgQlU1TONisVEA+jOSEB9xa/dhVznEc1PNzRrGKWljkIJW2FMxC77ncAUAd7rGbVXdxUXltdZc4j5+so/vjGX0+P76/jhMyuVzSvqLO4DAEaxzAK3MAWoCyNjudthVttkEw6sy27faB2OrRpt61DoFqiSLG14THtg9APrLO5jZ+sYv+Yv4jGP61h/5if5hhchzf1cal1vUA5D9O4WyxJLGh1N82I+flfzNYflXoPMABIBHc17RKkGjZG/LvwdstnBUfWHcRt/WUX/ADE/EY8PFIv+Yn4jCkBPR0OSxUVz30icGgWAFOyb+pBxvzDzdAHFSEkgrzIS9Ac4PdetdtjVYme2f/I+s4KYzfrOL/mJ/mGN8M6uNSkMPUGxsa/PCZnM++si2oy+8cgUX35QGv8Aj+G+POC+PYYh5eYEkJ1vUjLcRtz0den8wXGzR686lyvDjbPOD0FV4o74Ma8vmVkUMjK6noykEH4EbY2YaTPDBgwYIQwYMGCEMGDBghDBgwYIQwYMGCEMGDBghDBgwleNfH/0e4ctTzdHfqkJrbVWxc70l+8+h4SFGTJKpdgq8zGHjXiKLLCmJZz7Ma7sfeeyr+8xAwuSST5v9s2hD/hRkhfgx2Z9tt6U/c74SOGcXKl3cGR359R7uBVuetbbAdOgodOmQrsMQqursGVOZus0jUHFg3kfL8OVAAFAAFACth6Cug9wxCzrVOv8I/N8W02wJO1D4fniizmYXVCwI3jF0Q24JFWNjRsWML+1yTpmAlunObAPP9JdxSY05rJs7q2sqBWy9etmj21UAdug7XiDDxYH0/H88SP1mp6XjwwDpylzUt4TUvBaFayRdnYWdlBF9hy7egLDuKw+g6ddytzXQYCl59XLVGug6+/ucbZOI4puIZ8tYJPuxNTbYcSdWlLneScxndMmtSSTq23rmKnYXW2nsN7xozniF1vY2PUUPxxBzHC7jNM+p10sdXRdLsQAoBBrR0vYn1OKufJN5ESyFQoRF62L8urBU7tvs11v8sPl7MXhHGd8QFyK3CqZwevWSJ/EugF5XoGgO+56AAC+2LDhubiMShgVJ2KtXVmPKw7EXvfvwqvFHuJNbhyHILFgK06QD15ar4EnvteZqXTMGWJyrqAV3HNvqU6d7rT1vYd8bdAvs5/4zuee3r79JdqLCT7oA6SeOGPliZMnI0JO5VOaJv4oztfvFHDDwP8ASACRHnFEEhNBwSYn325j7B9zfInpiu4QreUmpWFD7RNn8d/xxTeMGA0oUVg6kG+1FRqrv16bfHHoGsTu+N9pibSi04Ub/CdbwY5H4O8cNlm8p3aWADYNu8YHUqR7Sj7p3r2T2PV8rmkkRXjYOjCwymwR6gjFVdgsUMvKLr6Hoco43m3BgwYslMMGDBghDBgwYIQwYMGCEMGDFL4o499GjAjAaeU6YkPQnu7V9hBzH5DqRghIHijj8mv6LlTUpFyS9fIQ9D6GRvsjt1Pa6yHwtGkDQoNOsG2YF7Jq2fcEset31HuxM4BwUQqbJdmJZ3bcu53LN/bsKGFfjfifOZbMNDqhk0gMG8s7g9AwD8reo9KI2OI22LSuWm/T0szBE94ybF4PkRCokV9vtKwu/eNWGzJRkRoGrUFAat96F17rwreF/F8s+Y8qRYwCha0VgbBXY252onDJxXiqQRl3O9HSo6sa6D+/Qd8UUCoLx18j9vOXal7i/BbzHl18phxrK64JBt7N7+7cHYHuMc7lYr5SgE1HrpRtzO4NsxH3R7ySdtsS+M8ZM4XVI58vmVTSKTt7QGhWIO3NY36YxyrgRIQVZwwLJQugSQhEVjff1u2+We3gvBB5YkVd9OQw55kgQy6EXQ3IQFPJzak1e6uh71sO++McrxhdBbmABKlmVlAING7HY7f/AMxN4hngcvEQTY39x3VuWxTMFsV3364qs9no4zJqVwGLU+gBGO5bSxs2W1Uq37W42rGPVaCthtmXaXWt7jAEc5uzOebVtjUMxbDWTXeiAR77YV8ztiBlHaSgoqx7TGlB37nqB3I95xnw/INmAdLgkHfSKJXsRe4BHuHfCyrRsg4zgAH1t+8e2ailBwjc/CbeFUXkSRiN7UMwvTq6nSaJo9b079+2PE5YVdRqaR2lEZFEFucb302G/pvtvjOfw+8XsEoe+5s/E3f+zjEeHy7s8jamcknboTuSOuGJvpIziedJfOATNHCOIxKwdtHlOZK7tyqmkkaaF3V19o/dGHjgeXUlp4woSca9u5LMT1AO2wva/TbCxleAp2G/b0H4/jh24TlQkKItUlrselMRX+mNuhtS4kAcpBi4P4jzmGaagSe2+Enj3FMtmCrDNRqACNwWuypsAEHt1w/ug744qYQjGI1aFlr+FiPw2xq1tvBXgrkHn+sY6BO8sxxYI/r7xn8KmJZvLWaOUOLIEThhX2rPKBv0P59byDPPwqW1BfJubkQdYr6yoPT7y9+owpeHc8MvPZNI5AkuzsOjL6Ve47gna6x0XMQK69iCPiD/AHGLdFbXbUAu2OnhI66hlsK29eR+/wC8cIJ1dVdCGVgCCDYIPQg+mNmOceFuKHIZgZaQ/wDDTsfKJ/wpD/h32Ru3ofjjo+LWUqcGInQocGGDBgxGQhgwYMEIYMGDBCYyyhQWYgACyTsAB1J92EThk5zcrZtgQHGmJT9iIGx/M55z/KO2LHx7n7WHJr7WaYh67QpRf/Nsn8xxH4pLJFl2eFVLrRCsDRAIsCq303WLUGAWl9Q/7TLxH4gGUiBAuR7CDtdbs37q/wBSQO+OXSZj2nZjZJYknck7kk+uN3F+OPm5fMZdOwVVBsKB6EgdSSTt6Dti38IcFE0nmupKRnYUTbX6DsCD/vfCK4nWX92vuj1meo06LoNObnH4z6x9zMvDHAc0mayk7REI2rVRsqrIa8wGiD7J79d9xhi8TxyMLkEaxqfapdgTRBLqdyOw6muvZgOaUAs1gAWSQQAB1JNbDvfxwkcQ4kc5IGKSeWv7JdBPX/Ef98joPsjbqThlZQq18C5AnnLtWQ5sfcmV303QKQlTuCSANrNGkUV+Pyu6izccRZotZ1telQNtLHRROqwe2wrFpmYxQVUfUTQtDsa3PwA3r5d8RJeEgy5U0QmXcudavb2VsDSp5rXVvVnGetK1YZXfxlXtzupU9ZfQZoPO8YfcaQV6FbVue+9gjc+g9MIPC+IM07s/1jA6bbYEjbsST0Asjphn4fl/IzOZzDupicLQ0yBl0FSLtCOmodD1HXFbwfgMcS27n1PI93uSW5PyxZY4CkfeQSzE35hjMpQjR6hQTsDZX4dLxM4NlTHIsiMx02CNBpgeqnb5/IemLGGbL6KAYal66WHVf4ffjHgvi3Lyyy6VlGgKjal7q0g+yT+QxhW2xUKqgx19ZmtdQoGMyyfMvLsFTV1oq9kY1jJSX7C3/N/bG8cfhEg5W3BptJ6jtVelm/ccbZvFUSjVpcgdaVthe7bjoOp9wwuZiDjuh+f7zotTqZA+gSqb5RZFcsnf5dtz+GFMeIp8vnJiCdKyuNJuiA59f9jp646HH4iiPZ/dyN/qBhD8RZYsWlKsNTnVtvuTTfkD8vTD3sYgMQ6gA+t4p7VuPADUdxvHjgXiKPNoSpph7SHqPQ/A4wzPhqF0mUr+3fWzfaD9mU9q7DpufU3y7J5uTKTLIgOpfUbEHqD7jjqHh/xCubi1gaSNnTrpPx7giiD/APOHV1AXyk+z9f7QMHZh+fxnN+IZF4JTFIBY3DDoy9nX3Gjt2II7YafBHFNxAx9r9nZ6HqUv07gdqI9MWXi7gozEVr+0jtk9+26H3NX4gH1xzjJ5s0Crn1DKaIN9QfUHHm3Q6G7jX3T6x+09tWw11HA3vj1n7GdO4zw5J1eNvgRe49Pge+LrwLx5p4Wil/b5YiNyftiuWX+Yf1DYR/BMBMMszsWeWU8zGywQBASfiGOJH6wOTzkOa/w2Ihm/gZhpf05G3+BOPQEd5WGnntRWSueonVsGDBjLFsMGDBghDC63jOMAEowsXW/719uxUi/ev3hhiwnZXgsTICdQZlFkMRv5Spdez7IBG2xs9bws7R1baZFYdTiWVrxGV+amZs9NOy2BGI0oMdCIWLsTo0jVJqHXfSOuLOTPgMUMZJUhaGqmJApVJXSTTWRewsmqOPW8OxUKLgBDHsQeU3tbAsKvsewu8Yy8IRrJdzqKs2rTZ0EVewo7AX1FmqvCn/fOoHL6fzNAQ4wIpZbwC7aikkYhLNoJ1MxXUfXSK7A72BeLfw/AMnGqeY7o5JTWCFUA0SDoNRkkVqNemxxaw5RIonS+VyxaqAGragF2AC0BXpfW8VqcIy5OpmdnbVbEgEllomkAF6ARQFVe1knFFPbDIzMqAZ89/wA/XhNNhtsUBjkDlykHxZNLm4QkJUR6qkBL2x3qOtGrqCStXYUeuFzh/B80hRkMZ8zSBu4uw5Um0B3EbHftXrhqkECMknmuxD67DWGa2JvSNFsxY9AeWhQXGrLeUxjKglowiISCzcgcXsAKpzdmjY22OGtHaurtPDWoPmP5i+/s1bP+Wwnw5yJw7NMJnjm061IU6TY3o3ZFnUSPwGL76N29cKuYb/jJ+V92HYCuRe12OvTF5l+LVuwel3Ow6fj7sPr9JxorjnjfziBLuGxkPIEgTP8AVYZ9P2U3b+I7qPkOb/LjzP8AC1IVPvsAfhuW/FVI+eLLh+bXQNQfUbZuTuTZ/C6+AGPGYNMKViES/ZPV2of0Q/jhS1RHOMQc8pVce4hDlIWmkBqxsi2ST2HYfOhjn3hfj2WinzrO7MJZx5QRdTMGaQ6gvpRH47bnHV83l1dWR42ZWFEGMkEehFbjCf4R8Cpls3mJSjMFfTByMSilQxJ9GpwtnfYnviCKArAiEYcxw0BCw+wddV2G5HxK6h88TFyy10BHb/fvxv8ANq+ST/If7YhZLMUmnRJyEp7DdAaHb7unFPCZzeYZWALcdezuv8J6D+Ugr8AvriPmog3K42YV8b638d8Sc7PRR9L8pokxt7LbHt66W/lxoz0yn7L3/A39sMNJ7wzKbQeHaKGdyhY+TsXXbU3cWoBv15lB2+9jZwPKTZWdXFMp5XVSTYJ09ApJIPTbc7d8TspEsmejBDewxop10lXAOoVVqV+eGh8giuzcwLFGrsNDXQAF0T1/0xX2z2zbpLRSmDlQZZ2ZoEsHfbhgZVcXzcOYjMUgfQd+UkEgLr+yemnfSetHY1iqk8NQ6QEOYUlwgDRqx1EFt1AVqq2s9t8XLcPhG2p73UnV2IK6SfSqH8q9xeIuZeA0NbWGVtiPaVSgIDBt62+Q6YRNr77+mfkJ6hO9Q5Q48pL4PGUhigUatC6L2ptApn6mlLWLOxO2+IvFYAySRyA6aKtQL0SrGuQHcAaq7CrqxjfGUh+tLMWOrYUDIWIPQbUKoDoNydzeF/JcUM0zOieaCTsQCVD6rVitUbctuSbA32xup7V1jZ93hHPaVnKDEf8Ag3i4RZVFlDPJCipIVBOpgu7LYFghS1jFxwzxEJ3CiNl67ttVV2IvvhCyeTZdLSMl7irZnVdGjSDYBpdt1PTfUd8MXhkIMxa+01gkntR9PhiyjX2W3Km2OuBMbafhQkiOeDBgw7mOGFJc7ppCCCCVFDsPy2w245xxPiRUyml2JqwQRTjex2sXW/bCbtek2ouOhmzSLxMZdjPddyQOvy+OMHzm3fv8uvX06YpuEJJmbbXoQNSpH6gDvXyuvwxvl4ZqGhGl1WAQzBgw7rVDSSNge1j5YV7HVhxff+JpaxEPCZk/H06Ufw6bX8NsVk/iFGvSw25Te1k76T8hv7sZNHHNqSrYi2FadPYE2Nj8RfyvFVneANHoBksUbUVy7gkixuCTVbd7vpi8dkLWwK7yyrU1Y/GJeJmY2yrSu5egzNEooAqGPMwoDfm1fmcQOC8dUTBVUOJCOtoUbYA2aI6jl91gbHG7JkiAwBnMbqysC16gwo2TZ6elAemKDhvheZG0o2YlaKtNItABiy62okg9CLHf3YcGs5UjmJjS1FDKRsZZ8TZvp2ZDABiwarsbomNkcBmmEBYLq5ixBNIiI7DruTemh8cQ+L57VnpHIKFtHK2xDFFGk33BFe/GX60XLZqHMSKxSpF5RZswooAuhZPv9fQ4b3uyUqw+E81o6Ut1liMM+8R5/wBzLK+JA8Es0Tfs2jGl1K6tb6bFO2w3s16euJvCvEP183I+l5UijlIYIxvy7B0kUCrt1N7igeqPwPKeflZqDtLlghXRuCryc9qAbHPY7ivSxhjk4gkczrl2kbKJMk0kbqQcq4kKmwfsk9B13AO64UNa7DLeE9L7Dp02QdfHy+P0+kYpfGZEoiWHW7TPEFUsTSEAv7OwLWBZHQm+2IkHjKVYJM19GAieTSNUtEyaVXRpKWvKtm7og9txDyfEIpWR4TIuaXOu0XI1SRPKA679gu5voQy7WcSzwCedTlkXSrZnNSapEYrpBEa7jvTNR+BxXw+EBTTtkY889PX6y1fxWfpiZXRGS5oOHat0Vga099QHXGjI8fBMbERr9KEkoBZuRYlpi1L1IjJoD19N07h/DHkzIhzUbq/mxpZWmAELIGGobj6objY6bHuMlwfNPlRm0RmWAeUiBWLOjByxWuvNIb6/HY4iN+a+v6lj6SkD3uQH5g/f6Rkg8UGdQhhCec8cShmbcShqb2a2VSdrvscQ834plRnj8gyNGSjuAxjDLsxLUKFhjv2qrvC94dnEYymYUTNBFJE2YajoWQecAV7EBNI70TV2d7p+Ow+dxE+c8az2IoWQgSuwXmNjYjtY31A3WLKkBYA+Mz36etVcqOQPjz2/uRsxxcwTpOVF6GAAOxv/AE+GLBvFAcXuL9T07f2/EYVuM54a0Is+XerSLrp/v5jGjiecVouUBiTS1Q91fn8LJxztTs+u+8MRvjE52CR7JnrkyfmONlmKrVMNJ2J6EWwrpvQv1ww57wtGctIF5mXYW26troGonahQ09COvwxU8K4YQIstHIqTSIzvqKrS6QwHfSGutXtEDrVg9KOaE2VbZVOvQQrKwpZBvYSiNNGtPT0640V1JWoVRLLtSXYY2xOI5vONG0kTWdOpV3Ox6bDatv7n0xdcYz/lsqglbihJCkUbyyEjfvYJJuz0vFxwzwdP+slzrBPoxdW0MwLfs1RWoDSd9/f1wy+OOFwtlZ7WOMBP2gQAoNS2woXYA7emONWnhJ+1bgkcpz/jnCWhhglGY1iWmFrpIFBgSdZF3t0+GGv9HkzHMwWSRUlX1ognf+mN/DBHKiiEyGCfUq0raQANNsQ2mgVIv3d8Rf0ZZd45oEmBEih1YHrdMf6jfHe7XbblJrdx1sD4TrWDBgxOLYY4t4oJOZmBCkiRqYk7ANte+3xGO044h4gUy57MQh0DNLJszVtZLEirICb7bmqHXGTVKWAC+MYaB1RmZvCX3hCX6lDITGp8w85I0m4xRJoGmvr6kDuBezZlRFr8yI+WCxZUUa6Umo2DbGx2s18sLPCcuUjTLTv1XSGj6IC3s03oGZb3v2u94w4j4NbLtFJ5gm1zi0oKWQc2kEvQO1X8Ol40qCFAxKuFXJLE56bc5L4DmllZUEk8jIEDStoWyTp1EHV+4tA+/wCFlLwlqjkmUzAgjlkCAig4YaeoI19+m+KjjHDVQAZQOjNYfW1axy0o0miRRNHtZ3rGmDJToH+tVXZRTFm5TqU1vQogFSbIF96wE496TNAYEofIHnGnLcFAehC+gg03mXpsfxg6t+lED1wrZ7hXmzDXK6qp0lEIOohuht6FE6bok1db1ibwLhmYfS7M6KjatTO1DSb9k9T12qvXrv7mvDssgk0SeUNR0HfVVnZ99/Q+u+KbtQlS5f19JAVlW/A2fjOb/pAyxjzMgy4+qTS4cuAQ4tSVpqqxQFe/HTPBXGcwvCsxMUVZo4tY31BgFZg5FiiRe1np/LhEm8PFZjHmQHbZyAT3Hc3v0+GHbIcQBgzWXIYNPCURgBpBpxvzXtrXt0vDIoWoV16gRENQo1bI2Nid/XjPMh4ozbyhTPFGtsRIQgEmihp30Ct/X132xYP4qzCHMQM6eekxYOAouERmQGqIoqFW961+oFwM5weN48qsZ8v6OpVvMgWUMzEMSFLhfas73192N0uV+ktqYN5ogmy7SiMKHYgqjlVY0Apax8K6YxCtxHDX0sdiPl66yWOJZpeGvOubEkjaKARPqtTbg1dtRHUCt9vSf4i8TTpOywgaINJlurfUVGkegAdTex6+guni8NzLl5YBJGFkAPJAynV5gbU7FiTSggfHsMYfqxznGMuZaRZQhmTydBJUqVEVHTR0C97AB63tDJxiSLV8Wcjn6+884N+keVmhEpR0dwS6Kb0FHOmh9qxYHWgPas1lwvxrmZnzL+agTLRNIV8tefkYgXZIrbcXsPmc+E+HgmWykToPqpjJLykhgAwVR6mio3qhfXvRZ7g7R5qbQY/rVkILRm0B5NKgA0ShALD3iq68XjOOsGtowenr7yfD46zkpCJoSpFi0+WCWuJjqo11ZboUKZaJG+Gjx/FKnCZ9AWWYRi2oLqI0hnA35qGy/AYUMukcMkTl/YkhZvqm38uIoxsnqW6e744ZuMeNYZ4nhjWQs21lQBsQTdt2F40VVWD3gZl1GpoOQhHlOSfowyzvmQWRJkdZGo9WcgWX1dwCenp88NeZ8GwmQPp0UAXVJAAxXqSKKKSfsqTsALu8aeDZQJm1EdICJDtyj2GY2R8MXedLsuiJQbvUy+1pogBTzBLP2u4IojsastXYBnpIdnWq9ZYbbkf3I8OXV2CrJlnZgAujMA9N/ZCA7Adu1/OXBm5Y3ZQyPRprJcEqen2QCBsa736bV3D+EaV0zEA+1EAxVtmK9a5dQvSbN0LHrc5fIpqR0B1Ib+zQO24cAcprdUG577Yxm1yOeIwCIDtvI+YzpMMKSpGpjoatXVqULpu+ZgDtdjpveDOoHy2YhOk+cGBbVYQgaGV+lEabrt3rvIyOUp2V2YeXpaHRpCqCSSER+6lT1s6TW+JXFMukpDEE10TrqP3aHQn92q2JusVl25w6cOJWQy6HheBI2DFiqoQBIoKqVFDf2gQRfS9xi28F8KCeSxpmDPbWSb+s5Te+oXRv0xhMIbWNVcoBvpNKASNm09aPvrqd6wwcJVPq/LAC2aofutfz63jlVjcXDvzkTYSDtjaXmDBgwwmaGOL8X4BLlc7ms3MjLFJKVjax/iOdzzWLoDcfa99Y7Rin8YcL+kZHMRD2mjJX+NeZT/mAx1Tg5k0fhOYiR5Z2HLY+Iodb92JGb4o2hBMuhYyFDnoSSKAJ77BbPy64keHcyJ4I5B9tA1enr/rhT8YzzSMheN0y5vy9YrUw2JZTuDvsGANWfXFupuFK8ZGcRxXV39oXIHhG+MFgB5b0e+k/iD/rjeJ44YGaWwDyyMVPtHauUdLND5YQvBqKZzGzyJaExrG7RgsL1AhCLOk6h8Dh8z/DvNgkjH21odt+oN/GsZuBNbWGbIHwleqrelmQcxKeXxhlrUmVje5CI9Bh0bcAGgK6G9jWwqXH44yYAHnN80fc9fu9epxy6SCruwQaNk7H0O+Nq5NSt2SV5q1Ht2699xi9+xKX3LN9R+08h/urV2IH0P7xh47nFnzhlhJKaVAJBXcDer3798To5QjRmx7Wk37wR/3acQo4ECjSTXqHb+/pjIZHzOVbvtbvQPUHr6i8NVrWusIvICKGtNlpsPMxpyMoYWSo37kAfDc4seDZiMyzxh0YqwYBSCaZF3NH7wIxR8a4PkhkRLmlLRxjUBrewzCtK83tE8uFfwBwWaCeOXy3SPOJJpVNf1QUqyGQhgdJHSz6HCO/UBs8PKP6KuBRnnOuOcVsenz5f4Yz07/Wj++NjZcer/8AuSf+WIUOWH0iUW/7OP8AxH+9N+97sKGuJziXS0DjFDx6aGNpZ5W0pHGgJAJ9uRh0AvsvT1xanID1f/3H/wDLC14h4N9JljyvlzeVJLcsgMmkrGvsaiSNZcHr0CjucTosbihw8Wxi8fFGXkcJFrkUmtYRtIO/tFgK9MGShBAIPtEsB8WJH/41jPKN9HWThuZZhKhrLPqYLKjGlNA6Qy36C6I6qbm5jgKqBpL0NhztsPxx6PS38WxijWUAcpH4VxOODPI8p0ogY3RO5jYDoD8MNM3jKDm0Sxr71Uljv6stdfdhIzmWUlQ1kk92Y7Dc9/cB88Q85AlHSKPqWb/yxot0qahuIyFGvbSrwADnnf8AuNx49DLJoWZA7bAuJJCzXyjlFbk/e2vpi1VkCm3le+gERQdtjQ6de3Q9qvHPPCHCteas6isfNepuvat7/wBjDp4hlBiZVzBy7IvmEppJ0gHqDvpNdq6dcYG0VanrtPWaJ31FXG/XljaTY5kSzXlqfbkZT067k799he29+/KOSMhWL3ttyarujqsmj6gDYUK63jmuXWWRVMza3oH6xi1H05rr5YZfDGfGkwseaP2QQQTH22P3fZ27AHuMYtK1OodkGfONbtCawpc8+kZMlLlQY4CZDI5CpcfcAmk6hehN3t97vhuyOVZSg0tQYkk6e4f0Y92wl+GIPN4mprlgiaT+ZyEX+mvHScXtQlbfhim8BW4RDBgwY7KIYMGDBCcz4fF9EzOZy3RY31xj/wC3JzgD3BtS/wAuDxzxGD6GySOBLYaIEGydQDUeg5SRue+LL9IvDjG8OdX/AA/qpf8ApseVv5XP4McQE4rFukpXerDdCDfqKI/LGhgLKiD5RnQeIKw5g/pOf5DKtLKixMQwJIdWKlQqks1rvQW+m56d8dEyWZWCNI0TZQVAZmLEgkEfs93YhjpG53I2xu4fwvKaXaBIlLWhaMDup2IG17g/hiPn8vHCoZn0rGVZL0nSygBWWx2W1APRT88eYv1TdnOKl3yM/aaNVc+qs4gMY2i/xXw22YlZ4tCA2zBi1FgodmUhNwQytffViLD4NkCq2tACNX+IKHqQYwdzsNrJ2AO+LxeMRBQA7KKrYqbBREqypvlQdKN3jRPxKNkoMPZZQQiCg2n7oA2IsA9GN9QMdX/IdUBgAD5fzFlnYAtYsy7n4zweDp4YgS8ddAObVueVK0+1uFwcN0xtzWdLEEi6JXruL70KIvddt8Ge8XeapVqpbJoiyNLKb1AiiGI39bvFe/FNW0asNq0rtqsGiVoUV2pv3Eu6rE17b1brwso+n8yB/wAfrQ8ew+cvvEPAo81UchbTHN5gUXoNuFdHtdwXJpl3XUdqww5icaA4UKsZV9rPLbI22kdFs4R8vxOUroSIsp2IrUF1OsgW9xuQKFnY0O2GvgUzMmm0UKgUqVsgW3IQGFbbVWI13XWkcS4Xf1zMsv0ndKckZ85bSpiDlz/xMv8A04/+6bGqOWTTp1JaEqSVO9dD7fddLfPFfUhnbnSzGn2TXtS9tfvxWRgmLDzl9mM6salzuFFke4C/9MVc3iIweUjhbdNdG7LFxqUUD9px+OIuekkOmMlDqO40noNz9vodl/mxFz2Td5Y9TAgIwBRSKt0JJskbaR29cHecAJltYywE2ZzNwZmSGZlTVGKQnf8AaMFB6bbqRXUFu148OZjlUdSSAQoBLUQ3bvutbdCRdA3jZHwWM7trfSNAtrpQRybAbco9/vxnmPD8RRVYMVB6FjuNDrRPoQ5B9dvTFX+2NfL9BNfsa2cxKPiHAVDFjMRs4FINvLI1dXHUkdAdgLrfEWbwYSjO096W0gCK9RsLpBMgHt8tn0J6YaTlIxZ1Mt6qpyK1VYHatgQDdHpiszHFICjR6WKHcim37VYHTYCvTEl/yHVMMIPPYTq9iUE5K/nIPAYkywdQWY6mtvLH2dXLtL+6evqD3xW+OYUnTzDZaEnSQAoKq9ErTsx1DcAUehHQ3b5iWEAlEFiwdRalBL3sOh5mFkWBtjHhmaBmCaIwCLOkuBzG+mwFnfEh2vqLAcjbyjAaZqgFHIdImpMPMXcSDUDpLVYvcWLIsWLruMdMbiP0hfNCMgb2VddJUelen54pczmmyyRCFI1VgwvT3BsCgQNxfr0xBg4nmMxMIQ51SEIoVQANWxY1vyC2J93xw70TVachM5JAPKMtQz3L7QwwoGJ0H9HOQ+rmzJ/+oek/6cdqv4sXb4EYcMaMjk1ijSNBSRqFUegAof0GN+NDHJzPMMxYkmGDBgxyRhgwYMEJozuTWaN45BqSRSrD1BFEfhji2fyk2WzZhlt2jXShAPOh3DqL3LBeb0ZW6ADHcMLnjPwz9Ki1R7TRg6N6Dg0TG3uNAg9mAPSwYWVixeAkgfCa9JqPZ7OLGfXP5RV8OThck0o++XJ9QDpH9AMLvHONqWRjQXWmo0DS6xqO46BQeoIxOi4heUcKCDqCuhFFWDiwR2PqPfjRwfhkjGR/LUxyRlQxYArud1vfURZFdhd9sK9XpR7YmeQUY+WY1LBaXs5kn9Z5lOFzyzSjy4wn1iq1JvdtHKjIAaOodiNjY3Awyw8HjWPTJFGKWgVDSHVY3GoX1ururxI4RmTITrVEkNkKHLnYspdiQDV3Q67tZJ6UfijiOaaGFIUZpHOpjEQjAAEjTZtd9jd7Akddt7ooYYAzEq3PgjiOBK7i2U8tqJAY7CMgFhfQ8rBVNAHe+tbb4kcKy9sTIiFCtNykEqLIAbUeYmtyPwvFV4fyuuIu5OrW2sye1YYjSxPUjYX6fhhiRYyQrBWDAHQx9o9TQ2uqNVuCAfQgsZaKy+Nh4SScVzYJ3+M05fKxyRGNZ0ZyOdNYIUg2QSp0rvewsd+g338DEsc8qnmYDoD+1UGgVLAHUBRAuqNdwRQ8OmjgtI4g0us+c7RikJWwoveyoBsnr2U3iT4fzDyZiYxrK298qoKHJTKrdVNbFR64vbBQqCPKZjnlg+vXSOE9BlkU2snKfcfsn3G7Q97KjtiCyn6Qxu7jX/vf++K3iDyDVa5ga/aUoV1bdQQnKw+8PQegIqpeKSM2wzGorpJEe+zdQAlWQR06E9aGFFlDdBKipjFDMNZlYUpOhW67A7nb7zX8aXGqfM1MrvYtDS/dFg711YmifkO1moiy+bk06IJ9vZUqFC7V1ZVBNbWTt29TJz3h/MogeZtFgsaYsUC0ST5cTCul71V74h7G9ikcpbV+FgzCYvxTzWKxOG/dVtZ6g6dKmutXYPb1wZnJZtIRJpKg1aWorY7qAT0Pou/UjasUOV45C8nll5rDBdSqREGPQ7EGjRFFASL+cvN/8MAhjlDEFAAm7BSisLAPKOU2xH9TjXX2XSFIc5l/tzqwKJNr5fWyavOt+yUSALBG4JvrsT0+ODOgws6KX27Xud/uqeoPUAeuNeW4WszB2jkDBtgXSwRp661srbe8bHF3NnVipNDqNIIrRte4JEenc2STfrtiqzR6dVzxbA4zLl1dznDDnviVmV4a5LIAKZSy7EsxJHKKYm9yenQXifkuCSkUaU7MGLqAfmW6Ub26gY9mzQU7qrE0yhnZiTpO1ElgSoO1VYbqN8V/iPjEmU1BVVmDoqhYwL1RswAKgHqB8rrrWJex6YYck7mc9svJxgbDr4Sx4tkA0EaqRaMDq9wsE/5ST76GLr9GXAAC+bINPaw39ywS/Qe0QADQ2W/tYoOC5R+IyJACRGqhs04BFX/gD0dt77qt96x1yKIKoVQAAKAGwAHQDDSyurIZRuBzll+pbg7oHbrMsGDBjkwQwYMGCEMGDBghDBgwYIRP8YeDRMxniZUZgFlVhyyAEaWsdHXoG3sUD0BFF4Z4yqRSKVUhJGiAJ3dYvZCA7WaY97N9Kx0DjX7B/cL/AAIOELwjxmL6LKsp1Bc6wUjbdswpS2NWdbDp9nbeqxlsybh0wOfz5TQth7vgO4lfHksxnNTZhosumYIYJEwEhUs1q38QABO97/LdLnHy80SbmeVA0MZcWyotKjEttqtxd2d6BOGDUAgXy2EccpDhLvSpbmpdyp5WodQRilzeXhkzME8agUyFHkZgAoe9t+4LAXYN7d8WIgsPEen2kSSowIr5bK5z6RnBIfLmbS0lMNAOuIlkIU7LDsRzHmA377sznGEa+YyjR7Uh5Uu+3WubSavt8sNE2oTu7KXS2am78ntehRdF7AVt8cQOKxy+QVT2ZTol9lbiZaJRi5BpmC3RuxVkjE7qRYuCSB8Os7W4rJPMyj4c8cgkGsuknK0g6SbUaYcxAHLY94AGGjw3HBljLPqCReXuoWljVSlVVk2ScTst4ThTLBYlYVHSEs13uQSDQ1WTdgdSPdiP4RX6ySN1+ywKt8VBBB7dsVadhvwwsySMyoj8aXnfPdX8tY2REBFi2jNkWBqbQb322HbF7D+kGDron/yqfyfCzkvBkz5nMQIwVYK0l9XMr2UogHcKADt1GLJP0ezgVqjPv1N/+vGXj1q5HCD6845K9nsB+IjYeuRnnBfF6x5nMa9f0aWXUpewYiVW2Nk/V3d9K69OjH4plIjIWm1Ruorvr0DbCjkvDjpn48vLRBAlOkkgoNVjcD7ShT7mHrhg8f55IYUeW9JbSaBNXve3T2fxrFyPcaWNgwemJjtroFiio5XHWJEngv6ONUkmsj2aGnUyspVbqzWk7E83Whvhn4w5GZBDFDrfZWIJ1sljl3Psjf3jEEZtPo7lg5jYByTE24UBievLZDGgK5umI/EON5aZEkiIGl31uoe+o0m41NIBZ6/d9NoHjNb8Rzy/WL1rIsUn1zlrlMwGaMuxYkEamtuunbUx5et6Rd9cZ8QycTprMjqUiTl0tuAijVekjqa64hZhhFl3O92tOUPqF0gkMKfUQCK3K2aG0mR9ELyLdxozeyqtSgtWpRY6dsRFYNXdvNGCH4xIeWVpMxEqKxU6aNkL9sc1qN+Q/MAWaxN4rw1J2zUehtbqgDmVgv7ONhS7j3E194b7jFb4Uz8mYzKzkOkSOVWxYbSVIc0V66pLoEDl22JHniMv9Mb6otphWRWQsRLSoukdr7A773t3xY47qrCnr1+koGGfiInQPCPC1igTyl8tTzEfeLblvf23wx4r/D4H0XL108pK/wAoxYY0118C4lZOYYMGDFk5DBgwYIQx5ePcGCEMGDBghK7xEP8AhMxW58pyB7whI/rjksmTrLxxkMuqVpTVWTYIPQ1RNDvtjsubg1xul1qUrfxFeoxQ/wDolNCKXPJuCBvdAdyelfnjuFOM9Dn8jJK2AYuDNPZlTUokUM1XpD1TNQ3ulHTYiupxJzYiYxahqaPSXDHarJ00faN2fiAMXcPgtFj8vzZNO+wNdeuJh4dFAhZigVBZZlF7dyfXbElCJynS5MRps40EklFdYBePWCN9N6CoFkFid+1nsMU/gHjDQRvDmUcK45SqKdJvcHSd1Ng+4CsdJm8NRzMJNV2ux03YJLX/AF/CsU+b8LZqHU0JgnXVYSRfLZRvsrramtvaA+OOMcyBO+ZGyviySQsPJOxIBUHffY8xHbfqDibkYD9J80hQ0inYdq0DftZFX8MUreIpoNsxlnh97ISnydNS/wBcZ5fxWkkilZE5QRSsN7r33tWO10AHIxNCIzHnn6RyWgS1CzQJ9auvws/jjJpwOuFrOcXYKrCmJ6KDv/MaoD34TJvEjl2na9gD32Wxy1fs7/HvZNHHL7EpIDZ38Jsr0ZsyfAZM6sUUkPQ1VWqt6u6vrV71ha8dZVJokRl1gv7N10Hf5X8/ljyHi5G+lkB6q25B+I6r6H8sVvF+JRuyh5FWjdWt+n2sWXUM9ZCnBInK6gpBPKEc8RVYhdBfLKmiK3AW9tQrlvv3OIKyFTXa9uc9NvutQ6gUPyxLy2RkmoRZeSQXuzIsS+/mcKd+5QE4Z+G+DLszpCARsiAsb3ss50qbs7BB8ThS+luIxxD5ThurQ8sxUgcAEaR7Q1K3Q6XDDYNsQQDfwxrn4i+kq5kIYnbmOr193z6fnh4TwJlwbAN/L1uthVf/ABiN4jhy+WVLiL69qTSDW1nmodPh2HfGZ9Hcd2cSaamsnAU5MUeG5lrBCyv2oMTt/mNUbG9YymziFkKo672UZ7Lcw32O3fr/AKYZ+DZHJ5lfqpnsE2hpXBN7MrC9ibB6fHFnF4OhW7LtfXUQf61fXfEvY7eDhDDEh7RWG3WTPDkgbKwkfcX8umLLEThvDhCmgMzAdNVbD02Hpt8sS8NUBCgGLmOTtDBgwYlOQwYMGCEMGDBghDBgwYIQwYS+PfpBZZZIMnEkzQ/t55ZBFl8vfaRz1b1VenxBAu8j4kWSePL0C75YZjXGQ0ZUsFpW6mzuDW4wQlw62COl+mOW5sNLmZI1Z5AXKRCVyx2sGi2wUkH31vvjofHeMplYGlcFqoKi7s7sQqxoO7MxAHxwocO8S+W88r8K8owkmaaJ4XC2Azc3IXcA2yqGrpd7Yqtr4xjM0ae7uSWxk42+Hxjd4eWQZaJZVKui6SCQfZ5btSRuBfzxY455m/0z5eL6WGy+YY5SdoX8tdSgBtKuztpVdTAgLZO3fDl4e4yM3lopxG8YkXUEkrUBe10SNxR+BHTFszneWFYh5vgsEv7SGJ/40VvzGFzjHi54uKZeAFfoxGid9JPlyyBjCjNdDVpFCvtLftLi/wCI8bWGbLRMrFsy7IpFUCsbOS291S1tghIf/obJXYy6L/Baf9pGNR/R9ke8APbd3O3p7XTF3nTJ5b+UEMmk6A5IUtW2oqCQL60MIPh3iPGJc7mYJpskPo/lsyrE7KfNUsFQ6lYUFItr+BwQzGiPwNkQb+jRn+IFv+4nFnluFxR/s4o0/hRV/IYps9408uV4lyeeldTX1cB0Nt1EjlUr33iL4P8AG8menzEZyjwpl2KNI0ivcgNGOksWBuaY1sO+CEbcGKHxtxWaDKO2VUPmXKpChF6nYjYCxdIHbrQCknYHG7gfGGzORjnjCtI8V6WJQeaBTIxolakBU7GqOxrBCXGELx9kZ7fMMyrDCUUKDZdWIDk2OUhmB73pGMuJ+MuJQGDzOHQgTTLCCM3dM5pdVRbC+4v8sHjbiXFosq00IyUSwxtJLbSSty2dMdxqtaQNz39O8XQOMGWV2GtuJecjfo8WF8xLaKZAA6MRZUbowU70Dyn43jomF7K5zMZTLSzZ+WGQRoGuCJkOwNrTOdRJoLQWyem+KuPx7mFMvm8NmUQp5jlJonCLpLaXLFR5ukX5a6uo3o3jlacChZ26zvHL4xmOuDFJ4f8AFC5qbNxqK+jSiO79oGNW1dBXMWWt/Zvvj3gXGJJZ87FIFH0ecImnujQRSDV77c/l2xOVS6wYMGCEMGDBghDBgwYIQxVeK5ZlyWZOWBacRN5YXc6tJoqO5HUDuRWLXBghOS57giTZdIMnwrMyCFWCNnD9Hi8x13ndJGDyyX3K/AjFhwuc8PzWWSeKclOGwwk5eCSZNau2oXGpO2kH546VgwQihxXiq5pYJ4I5pFyuZWSSNoZI3K+VKlokiqXKGRXoX7O1mhjfO8mfYRiKWHKqwaR5l0NPpNiJI251jJA1M4UkAqBzEhowYITi8Ph0Nnc8c3kM7mi2ckeCFVKZeuUCYuzJGWYUNydl6b4ZuCeF5ciubzqwRQyNAViyeVBZbW2HmED6yUtS2AAo1AXd46FWDBCc+yP6MZvo0mXm4hM6TAtKPKhsysQS+t1Z9mAI3sUKIrGHEuJzRPwp81DO0kEkyytDC8oYiBoxINAO0msONu5HVTjomDBCUEXjnKlZGYyxLEupzPBNCFFgdZEAuyNgbwseEuPo/FeISxx5iSLMnL+VMkL+WwSEqx1kAAAnr37Y6KRePawQnN/0v5uRvouXiXOr5klyS5QSHTH0ZNMezs1ig3Svfj3wlmcrkCsOVyfFtLkKWkhn0KSfbYSEKvWyyr0x0fHlYIRFzHhrNZvPy5pc1LlhAxggTyldSuhfMlAksc7llDAXSDcjbFl4e4TNk81NGWeaDMXMJCqjy5thIrCNVUCTZwQBzB73NlpwYIRT8eRSu/DljjZ1+nRNIVF6UQM1t6C6391d8V/6VuOw/Qsxk1ctmpYhohQMzsCwugoO1BsPmPK74IRZ4lnWzWU1xQTjy5YZPLljMbuI5o5GVVejqpTV1ZAF74xzualz48iKKWLLttNNMjRFkI5ooUepNTDlLsAFBJFmqacGCETIPC2ZXN5vNxOIpZJFCRk6opYUiRVWUAWratdOOZb6MOU7vB5nOb4g80DwCR4mCsQwLCEIxR12Zfq19D6gE1htwYIQwYMGCEMGDBghP//Z"/>
          <p:cNvSpPr>
            <a:spLocks noChangeAspect="1" noChangeArrowheads="1"/>
          </p:cNvSpPr>
          <p:nvPr/>
        </p:nvSpPr>
        <p:spPr bwMode="auto">
          <a:xfrm>
            <a:off x="0" y="-1087438"/>
            <a:ext cx="2038350" cy="2247901"/>
          </a:xfrm>
          <a:prstGeom prst="rect">
            <a:avLst/>
          </a:prstGeom>
          <a:noFill/>
        </p:spPr>
        <p:txBody>
          <a:bodyPr vert="horz" wrap="square" lIns="91440" tIns="45720" rIns="91440" bIns="45720" numCol="1" anchor="t" anchorCtr="0" compatLnSpc="1">
            <a:prstTxWarp prst="textNoShape">
              <a:avLst/>
            </a:prstTxWarp>
          </a:bodyPr>
          <a:lstStyle/>
          <a:p>
            <a:endParaRPr lang="th-TH"/>
          </a:p>
        </p:txBody>
      </p:sp>
      <p:sp>
        <p:nvSpPr>
          <p:cNvPr id="18" name="ตัวยึดท้ายกระดาษ 7"/>
          <p:cNvSpPr>
            <a:spLocks noGrp="1"/>
          </p:cNvSpPr>
          <p:nvPr>
            <p:ph type="ftr" sz="quarter" idx="11"/>
          </p:nvPr>
        </p:nvSpPr>
        <p:spPr>
          <a:xfrm>
            <a:off x="5962648" y="6492875"/>
            <a:ext cx="3181352" cy="365125"/>
          </a:xfrm>
        </p:spPr>
        <p:txBody>
          <a:bodyPr/>
          <a:lstStyle/>
          <a:p>
            <a:r>
              <a:rPr lang="en-US" sz="3600" b="1" dirty="0" err="1" smtClean="0">
                <a:solidFill>
                  <a:srgbClr val="0000FF"/>
                </a:solidFill>
                <a:latin typeface="DilleniaUPC" pitchFamily="18" charset="-34"/>
                <a:cs typeface="DilleniaUPC" pitchFamily="18" charset="-34"/>
              </a:rPr>
              <a:t>Maream</a:t>
            </a:r>
            <a:r>
              <a:rPr lang="en-US" sz="3600" b="1" dirty="0" smtClean="0">
                <a:solidFill>
                  <a:srgbClr val="0000FF"/>
                </a:solidFill>
                <a:latin typeface="DilleniaUPC" pitchFamily="18" charset="-34"/>
                <a:cs typeface="DilleniaUPC" pitchFamily="18" charset="-34"/>
              </a:rPr>
              <a:t> S. 13</a:t>
            </a:r>
            <a:r>
              <a:rPr lang="th-TH" sz="3600" b="1" dirty="0" smtClean="0">
                <a:solidFill>
                  <a:srgbClr val="0000FF"/>
                </a:solidFill>
                <a:latin typeface="DilleniaUPC" pitchFamily="18" charset="-34"/>
                <a:cs typeface="DilleniaUPC" pitchFamily="18" charset="-34"/>
              </a:rPr>
              <a:t>/</a:t>
            </a:r>
            <a:r>
              <a:rPr lang="en-US" sz="3600" b="1" dirty="0" smtClean="0">
                <a:solidFill>
                  <a:srgbClr val="0000FF"/>
                </a:solidFill>
                <a:latin typeface="DilleniaUPC" pitchFamily="18" charset="-34"/>
                <a:cs typeface="DilleniaUPC" pitchFamily="18" charset="-34"/>
              </a:rPr>
              <a:t>7</a:t>
            </a:r>
            <a:r>
              <a:rPr lang="th-TH" sz="3600" b="1" dirty="0" smtClean="0">
                <a:solidFill>
                  <a:srgbClr val="0000FF"/>
                </a:solidFill>
                <a:latin typeface="DilleniaUPC" pitchFamily="18" charset="-34"/>
                <a:cs typeface="DilleniaUPC" pitchFamily="18" charset="-34"/>
              </a:rPr>
              <a:t>/</a:t>
            </a:r>
            <a:r>
              <a:rPr lang="en-US" sz="3600" b="1" dirty="0" smtClean="0">
                <a:solidFill>
                  <a:srgbClr val="0000FF"/>
                </a:solidFill>
                <a:latin typeface="DilleniaUPC" pitchFamily="18" charset="-34"/>
                <a:cs typeface="DilleniaUPC" pitchFamily="18" charset="-34"/>
              </a:rPr>
              <a:t>2012</a:t>
            </a:r>
            <a:endParaRPr lang="th-TH" sz="3600" b="1" dirty="0">
              <a:solidFill>
                <a:srgbClr val="0000FF"/>
              </a:solidFill>
              <a:latin typeface="DilleniaUPC" pitchFamily="18" charset="-34"/>
              <a:cs typeface="DilleniaUPC" pitchFamily="18" charset="-34"/>
            </a:endParaRPr>
          </a:p>
        </p:txBody>
      </p:sp>
      <p:sp>
        <p:nvSpPr>
          <p:cNvPr id="48142" name="AutoShape 14" descr="data:image/jpeg;base64,/9j/4AAQSkZJRgABAQAAAQABAAD/2wCEAAkGBhQSERUUExQVFRUWGBwaGBcYGBoaHBwaHxgaGBgcFxoYHCYeGR0jGxgaIC8gJCcqLSwsFx4xNTAqNSYrLCkBCQoKDgwOGg8PGi4kHyQsLCwsLCwsLCwsLCwsLCwsLCwsLCwpLCwsLCwsLCwsLCwsLCksLCwsLCwsLCwsLCwsLP/AABEIAOEA4AMBIgACEQEDEQH/xAAbAAACAwEBAQAAAAAAAAAAAAAEBQIDBgEAB//EAEMQAAECBAQDBQUFBgUDBQAAAAECEQADITEEBRJBUWFxBiKBkaETMkKx8AcUFcHRIzNSYnLxgpKisuFDwtIWJFNkg//EABoBAAIDAQEAAAAAAAAAAAAAAAMEAAECBQb/xAAwEQACAgEDAwMCBQMFAAAAAAAAAQIRAxIhMQRBYRMiURRxIzJCUoEzsfAFYnKRof/aAAwDAQACEQMRAD8AqSnmYsQni8eAESjzGPFBxTaF8/VZY5JRT2JJI4mLW4F4p0xIIeN+lEF9bm+SxM48D03/AEiasQRXSW4v9f2ihiLGCZc7Y+YinFLsWusyPmRXPxywO77MngVkflHMLmyy5WgS0pFVFRY/00cjmQIOOERMHupPW/hHjgEgaQALlxxtGfUjxQysmZraVi3EdolodXs0qRsQsvydww23ijC9s5iz3ZAKXYHWQ5ZyLNTcuwi/F5c3uqQlt1JepL7EA02N2iiTglJUnTKRuFFNKfyh2AJuPnDEZY64BetmXctxHbRaCQJGpkuSF0uzBxV624QvP2pKBYYcH/8AQ+vdgfNMuMwFWgghBCE2TX3WHW78oz6smWlOooURuXDCu/zf0hnHDG1uWuoyd2alP2qTHP8A7ZLBn/aKcdRo40gmV9p00qAGFTW37VXz0NGRxgaWUJDF2IL3NwaWpw/KDspyhS5fcYqT7yWbS4p71y4a8bcYJXRPqZ1dmhmfawoFIThkkmjGaRVqiqa1cQTL+1JYLLwwTR6TCf8AtjBr7OTFEMxCVMwPum5LNb5bwzw3ZpaXUsEk7hTtwpwjWnGX9RL5NtM+0aZ/08MFkh/3hA6VTziA+1RaVaV4YJUzsZh/8YzysKUOoABxc+g5nwj2YZeZiApmKW6tejhy8V7S1mk+5qZH2oqVaQhuPtD8tMFK+04gP7FBI2Ew1qzjuxkcHlxvMS3Uj1EFy8vJtXwjainwETk+44X9r01JphEEbH2p/wDCPD7ZZzh8GkAmp9qr07kAfggAdomnKUnwg6iqNbjLHfavOQARhEEHjMUOH8lYDH2wznZWEQk0vOUL/wCD58IicA9G9ICx+V6QSevrGfT2BuUkg6Z9rk0XwssDj7ZRej0Gh4rV9r69Go4VN7e0VQOxfuX5RnhliVA9wVLm/wCsCzsOkgJVYGlKCtIy4A/XkaUfbDMLvhUJszzTY2J7nXyjRdk+16saZjy0oCUpIKVlTuVCrpDW9Y+XnAakrUK2A+uQjYfZglYVP1ANpQAQG+JZb1jE4pKwuLJKUqZxGF1B+ZERKCCNTgbkDzvu0SFN4vlz3LKtSvD9Y5ONtJCPU160vuFqy+SCR7cKbSxAABdRSbm4DHhzqIgnBSHT+1PeAJolgdTEGvCo5B4vxGQjvNOl0owJ4O4Iv4RWclbUPaI7rverNbi4L+cMXfYG4v4OqwUhKf3up1Ns4S4cjvN1vR2s8SGBkFP70AiWTzUp1BmJIFgzM4MVqyfvFImyyetK1oTTj5DiI8nJwUe+kKKgAdQYBgo08SLtQxpfYleC/wC4SkktPDBm93csaA1a9/8Ag2TLk/FOfvaSKOz0UC7MxFesKzlIZxMS4BKnI2KhT/KKXL0pFmIwAEwpQpOlKXKtV2d2pU8hApwT3o1GTjwgmZk6FOUzNdKpOk0ZRpUOdQFP5oqXgJVCqYUHU2lQFiEkl321M/8AKqIyMGdKSmYAoglirgQG614/KDZGlQIWtFgalrgEX9RtA6kv0pjsOoT2khbPwsplBM1Ku8oMSA7PoJPBXFue8RnYTCBDJUEgS3JSCXUKlwSe+aBuo2gib2cC1MJiH06gXaj+6S8BYzs+XB9okME/F/F3UjmzOTBIu+xJziVzuymH1qIxBUaKBDC50FNSzgBKuFHfiDlWXS5aJg9qoqIQWKa1I1JSkEDUGNyQBWr0mnBlBKQqouQXq9wYuUpdO8/E/KCPK1tQu5Y3sWYbKGIeaTqVMsUkU1lJNQQ+kb/EIJlplKSkKmspaqkjToTUMp1MzpcE1YjjQUTWIIcFNlJJB9DA65QN3V183iLKnzEteku4HPzOWgk91agWZxdwW6x1Gaa2V3ktxB8a9YtMhINh/lH5RxUhKatBoJPsGxwiwmROCmcecOZc1LARl0TiW4RbmmZeylKVvpIHVi3rDcVTSQ3pSVjDPe2uHkJKQpMyYKaBxb4iLVDRkx9pU/VVMlQ/hSlVD/U9Yv7EdnpMyWZs4BalEgA2SP1MbTAZLhUMUypbpsdIceMMucIOqsuGGU1dgnZ3tAJwAnIMhavc1AhK+SSRflDDMcDQ7wfjcNLxEpUqYHSoeIOyknYg2MZLsnma0ifJnr1mTM0pWS5IL38vWLTUt0CyY3HZnpndcNAOEypwVE32jVaZa1BoFznAsGFOn5wOa2FZQ7mfaWG7lCdneNT2PmuZgGyUi77qa/KMzh8A6qEj5vGh7H4KYhU0rcaglhQbl2YnjHOySV1YTDj3UgJSDHgILlop51jv3UlhuS36RzVPsKdTH8WX3KZY5P4Qww0kTHdgQHc03be8RGTKdnF+I2v0aJJypT3QaA3G9h1rFuF9gcU12PTcmUQ/db+JxtU+jxTMylYJHcPPUOLfOCUYNYcOkMoBiRUkPvygpOUg3KRQsQQxI2Ffp4itfpCaFLhCs5Sv+X/On+n9YmMqV8RSBuQQWs9rs4iydk67U7otqFHaw50tFX4QvbSK07w57vyPlBK1cIG412JpytTFykWaockv+h8YrGUrJoUnoob2+cd/Dlt8JN2cOzO//ETTglEA0ALbjeo+UVXgqvBX+FrFdSRb4hwJ+Qgr7soJCVaVdSGuE36n5RSvLFOWKLn4gPR4j+FrF9IOw1CtxtQVHrEcL/SaVrhFgyhEwOkhBIcd4M17bUEUzMhWCQ4KXZwR4lhHEZap7p/zD64QQnAzEmikkAtcDcCtaXERKS4Rez5QJKyhWpiUhNauNgdnpa0cVlq9Lln4ahwc+LNBqsDqopKeoIBvT5WipeSE7pa7uDRnFukbTt7xJorgUBjFcwFTtFguzxKXYiG8XI506FcuUXqYF7Qy0rkKSVJSojuAm6hVh9bxfKJ1F+MexWEEwaTQmgPIkP8AKHN07OnCMZPTLgXdj8MqXKWtaiEgmgIanN2HjDnLe2etegSkVNGW5Nru3pEsJPQhAStI0gsQa13fjFhxuGBBACA4dZSQAzMHIvQDpvFSlqsajBxpLgvl9rFiaJZRKCdTd5SgvwCUmu9TC+dgEyps9Qc+1mlQswDJcKq4Ooqam0N52YyZczUnUoE+8kEitWNuNDXwiGYLl6iRdZCjxFyLf1RrG3dIX6mMdDk/4+5Rh5vdoWIiqdmK1lnirEhXwQNhwEqdRrDD3RwpuTD0yFJINo0mRYgnUDs35wiXOdmrDnI6avD844+de9G8HtypJgZUQeUXy1Eln+ucVTUl+UUYhakpGih1JryevpHP0pmc2+Zp/I3XkygmukKJoHB5QIMqXyaoqRsWLxHLcOooIBdtIqbvTfc1gg5cpgzWc1AF7B7xtRfZGJxV7Hhlayz6a7uDu1Q7+ERTlqxwAu+obu1BYnTHvwxfAeY4neOHCF6abOaizAn/AHCLr/aDrwMcPg1KDKCW6h7O/RiIGxGTrSDbSpviFasHDxzDYBb2FCR7wuKkehhlNwSlSyGBLBg438YDpcXtFjKipx35EZyxQHwsRTvCtQPzHnEzlC+VtyBVhz5wQjKyQ9HLMKHhc7GscVlywCQRZrgOAO8KmwZm3gy/4sX0eAU5UsEtpLG4IFi3hFn4epg6hS3OmogVoA55Uj34TMchk3qNQp1eKvw1RFhtuN2Z/MRdeDNeAr8IV/KfECxA41rwiIyktqGl3s42q7vEE5eogGlf5k8v1EWKytTOyfAjnz5GM14ZuvBz8MUSx0kk1Lihc3O8DrypSqhmp8Q36wSrK1WOl+o5bvFczKFsG086jiee7GLS34Jp8CVKKvxi4UBHGI4mkD6nMdLCtrOl08diUvDAOY9IIMT10aKUljQQ1yNtUUZggAWDPWkCrlLUn9mphYp9mF+hMM0TkqWxq6FGnVCf+70hSJSpROhRAO0ZlFxe41gyKUa5GuGwyhLBmKUoBmSUJQB0SmvrFasWgqJp9BoYYSQqVhZmJnEl0lMpKt1L7oLeL+EZ/CTkrUpOkpVcOKKFGINnra/nBsWN1qEusypy0Bs7Ghi0ZrGz9SnJ3hriJLOCCOUL0YMFQ6wWOxzMiaY2wszvID3jYZQgh3BFA3rGUTggFpJjXZdNceUcjqn71QXHFLKgWeRqrw/OITJZLAbsLwLmiJhm91gnSLn+rbygzL0amTMIuwIPE02jnyVbgssHPLJHfwWYKULvuKd7S1+PCK/wlTP3bt7ybs/HhB+LyNjQgiteBGx8aQIvK5iQ9KXqKcOtxaCXe9C0oOLpo6csmcB5p5lr8jEpmXKCtPdeu42qrfnHjlS01IArxHIcecSGXrNgCOJYPQGxPMUimvhFV4Ifhsy7Co4gcW34Ji2Xg5iXPdo5PeDUA4HmIrXlS+Ac7OPHetSzfrEEZUtQcMOAcOTq0kcmPGL0p9iK09kHjLaEhgKt1I1EcmY1tSITssVyfgCNmf1LQInLlhyG0gPqsLPXheCZeXrVcBJ6jlztA3jrsEvV2IDLVPpoHfcbBz6GOoy1RD93l3hWoFPEx1eTTALB3O45c+JiH4fMTsLOagVYnfkLxejbZFV8otOVlmpxbUOZ40oDEfw1f8o6qD3CfzEUjAKUr3AAwALp3LDd22i/8JU2pk1sCoMGIA3bcRNDXZl18IqTgFEamDcyOLfOOTMsVwqbAEcNXmzRJeULcGhcandLWJ48BFK8kmOBS5upL3bjxIjUYb8MpLfgV4yYAmAJU3clhxieZTWpCnE4juEeHkP+Y7XS49VI6KnohaGkzMkJs6jzoIGOLUsEksOFh9beMK5KnAJiWIxZDNzceTP6+kdiOOMeEJyySm/cxp2flGdigh2K5c1IPAlBKT4KSk+EbDIOzAWoTJwozpRseZ5cBvGL7KLH3yQVbrYvzSU/nH1abiESJTmoloqdmCb0+XOFM8LmmOdPlccbSMV9omaBc5GHBZMoa18NRFP8qHP+KMnNnMrgRtz3HhRP+ERdj8YVrXOWzrUVV6u3R9I6auEL5KnehHXfnxhiCrYWm9W44w2YJWGXVt9x4xacG5eWQW2ND4bGM97bSYmjMy9NouWOMuTClJcDrET1BQSoEERrMqV3X6RictxxmEJVUOWO4o4/TxEbTLUMmOH18FCUQ+J3lTK80kkrHBvzMCplKdgLsK8YNzhJ10LUHzMColrUWBqSB52aOXYp1H9WX3C8PlUw7AAO9RRgSzA3pHjlE12b/UNr7xD8Nm8nYFnG5Yb0414RdKy6azlm48aA79QI04+AdeDhyyaGdnL0dO194sOUzHLMWF3FT3XA8VbxAZVNJLgBgTcbUakQVk8w0ID1pqTt48YrT8ouvBavBzS5Ic9RsO9V9m6RX7BdKJq1XG9Bv9PE05Mu+ndrjgDx5iODKVnutdxcHrQVpwitKv8AKyU/g4MPMuwrUF02duP08FIy1ZIBASeZGzfmQIX/AHUpLG8F4TBJXMRqdhVhSzX3gU3Bdg2GGuaiwvD4MuoTANLe84JS9HvaFWOw+gkIKVUBdxRJLAlN97QRnebqQsoQykM7ADoQ5+IX8IyWKVrXVAKgWBoBwHWvyHGN4Yp7tf8Ao/kwY4hmGy+akuwUtbLIKk9wqOlNyLtaGGXYZaydWkp/iFR7rlnsdvAxhM0l69QIJII0+Rb5O/6RRledTQUoQyAfeKSQTxJqakj0jovEpRsRlFPc+ozMrWOA8QBfSGfiYivKZhYAVOzi/Dgf+YXSMw1DvKt0Pi4vEpyxUkvxhFJJ00ATVmfzYVhXiCyQPHzhlnCnIA3MI83xFwNvr66R6Po1tY1J3FIvknup6COTFd/iDbwp6gP4xThsUBLCiWZGrxAZPU6iKRCdPcAi4YgXZrDypHQ5YOqQ6yRIOIkvb2if9wjf9vMTow4lpvMUA3Hf9B4x84wE/voWOKT6gxr+3WK1TkpektBJ2qo1r/SB0KhAZq5ILB1FmWnlIDkhhV+VW83J/wAbQDLmjgW2Bjk+SvETEIlgq1Kokbm78gOdAKw4zXsbiJCFLVoUhCQolKnpvQsS17WjaaWzMNN8GexZasCSzQc4sx03u0itIduEaLXA8yaazKOxHlG9wE10vHz3BSgoaSWcevONxlLhLG4A844/+px2iwuB+9DLM/fbkPmYFJe3hF+cqab0SD/uiiUHYNWjfXjHAmtxXP8A1Zfctw+DUs90OzPsz2/OLk5UsgkgNsxBewDMaCsWfhkwvRm53LtQikVHK170d7kbcr8B4iLSfdMzp8HPwtbkBLtcuByN7eMeGWTA7gJ5kjnwPIiOjKJjgabgbiho/W+0eRgZjMztVnHR2f6rGtPhlV4OKwE0VKRvRxtff68o5Lw6y7AEhqAj+HU4Ltb5xZ+FzLaf9SenHn6xFGTrrQWe+7CnqBEUL/Sy6ODCzDXTTi4avN4Ny+SoLCmDJFXIarU9RAn4SvUaNS79dhXY7bRIZfMYsmvIg1bg/CBygv2s3jbjK0F9pMmM1JXpqA/UAPTmzekIU9llMFBJKiB8QJFQRvwIttGjRgl6GUNquQ3HbrAGJy5abJcAByGs2ohr0BBtGsdxVJP/AD+BrM3KKkJJvZ8ke6NPIps3X+b1iA7FK1FhYsag1O1K2Hyh1NyZRD6Q1DQgEVLO+9PlFP4Ms6mAoKVFS1uVDu0MRyP4Yi0wCT2dWCQEuyQ9QKEauPCsSnZNMAIb/ULvp48S0Foyabcpam5AqxJueAiX4LMszciQ+/5iJbb4/wA/6KUfBise4U+42+UZPMV3PnXf9Y3naPCaWNPdc/lHz3MSVrYB3NAA7nagvHoOlkvSsagrYfl6UrkJCh8RA5aeH+f/AExdNktaNNl32eq9hL1zChYDlAAoS5Lkm7qI8I7iezaE0UtQ/wAchPzmQeOeC5YaWCbdozGBxbIUndIJHT+8Ns5zUzsSUkkhytVG7rtLT00gHn3Ytw/Z+QJoV7XUxqkLlqfkfZhZ9Iv/AAmQiauYszVKmF+/+zHIJ9ohBNGAANgIp5otk9GSQkWpySPKHCezilYUzNCxN9owBIA0MxJdqvz2tDGTg5Q/dy+9/Kkk+KpgKh/hgedmY1adQK7aEvOWeoGo+YT1jEs98Go4PkVL7OJYe1mEVrob5qr/AKfGGeEybDN+7mHmVkP4kBI8HjnsV3V+z5HvzP8AIg9z/FM8IUZlnyZbiSkzJm6194J6gAJfolxuYxrlJ7BPTjFbmil4bDISEgEKVVPfKwOLkhh0cv4Q4wUjQGrtWPn2BTMnEK1Am7PXmY32W4oqlJSq6YS69vSl5A43F5UMs7H7e/wCniqBJSXIbf8AVoM7RBpw/pDnxMASgSQONPVo42Re4Tzv8V/cPGXLqaNvUbeMVjArIBHN73q6bXdJ5c4sm5UsBue3IgG/On94pOVzASWLdRyHHnEUUuxivBb+GTAPdtzHpWOJy2bTu14OHsX5bHyitWCXZt7uL+fXyPCJnLpxDlJpRidmKvJgd4vSn2ZP4JJwE1JoKjgoUu5vEk5TMJZSWp8qm3SILyldaEtcjjp1NfgXjhyuYAKPv5uzvT4T5RNPhl14L5eWTCbAHmeROzxBWBmNRLmlH3JYB/B45LyubVPMOHfnXoD67wHIQVTRRTJranju8ZlGK5TNxVseoy5WjvJDNfUB6vzHnCNWDmoJoWBYOQODmpsxFYPxkwgElSksK14C4DRmMQklQZi5BHQsFDx/OJiUWOzpY1E0q8smmyS+9RfzikZZNGzjiCOlnfeIzXMCqJFozFxrg5zoOXl00GgBHFwB628YknL5yrpdqXFqnc9fKBUzOLxGcssQ940nG+CJoRZ8FTDQGrAAVJ8IHyjAyMEfbYggzfhTsjxtq+XEXh6nCgg87kUPnAeIyqWO82nmwPi7O8dPBn20jvTpXuGYfO14pJMrDypoTuualCR/UBRoTzDilKaUMCg//Xk+2UOq9AQPFQg7KOzR9oFpmGYLpRMI9mSdyAGV0pDzGdnFKS+KxSkI/hQRLT0pVXR4cUvgeaXyZPEzFIDYnGLf+AzC56ScM3qsxDCYaYa4XCKrebOaWOpCe8R/UoxLMe0OGwndwuF1m3tZiSE9Qn3j46YzOZdoZ+J/fTDp/gHdQOiBTzfrG3ZqGPUPcbOlJ7uJxJxJ/wDgw/ckg8FqTQ+pgLNe2Hs5XsJMhMhQUCTKoFSyk0V8Tu27U8Iz4xKKvXofygbG4j2kxzwAqGdqOYvHG3uayqMI+17jeV2hmCWpIdOruuA7PdXF2p/aB8JlISdOsP8AxAWILeXGBMI+odYbZbJJURXvEw57IKzmZJSfI0yvB31BlA13HWtvAxq8KGSPr5wsy7DsnvcP7Q0lzKAR5/q8muWxWB3kQ27Tfv08NI+ZhYFjeHOfZKqdiXKilAlpoLkup67DnGfzjCy5dU6klJB94lwCCQX4im0ZXSSyO0Xk6aU5OSCRONa7N5x0z1V7xLhi9SRw9BCPFZx7aXLXKSUBaykVdykB9Id2r8xEsFrIJJUATcgsdqUrAngkhd4JobLXSOEUeFk0qUTpWATYGnB6dIh92xABqlqae9faMaK5YN45IbpVzicuYBc/X184Soy2cpXvoAJ4nh04wVNywii5it/cS9+fQRlxj+4ixyDziwHY/TPFuUhRl6iang8KZBlIDMtZo4UW4jYQfh88AASlAAoniB4isDlF1URzBicd2czSYoliKJ3uasD+cUZfLJpMFUKcHjuKeUE+2SoKApR+fM+kew0x0IIqCHf84luqJ1E3bLVz4glTxTNmGlDW/Lf66xwzaUERQ+BGmwoqbeIT1CBZagzu7/lEil/reNrHuaoKlLDROZKCgaCBkHj4ReFlqWaNxeh2EhJpgqMOpCnQ6T/LSK8QmYpepRKyKMtV+nAwctfAF/rwjkuYRVVPKHI9WlyPQytgUvDy5gYp0q3SsV8DYxXiuziLBIPg/wAvlDT8QREDmo20t6wZdYgls+fZx2NWh1o6s0I5OFUo1j6zOzBJBev1yhUMqw7lZGlO5JYPu0bj1i5BTbSMXhcrJMabLsvCS5rBUqbLU4QgAFx+hfjvEFYgSyDMNEiifzPCBZeolPZC+8nQdg5S1lWlAIFrsa8f0gkyCmqk6Sfh1Ahh6vf0jmE7SpKAEABohfvbn6tHNlqvfYcxKEWvk1PazMxJU5/hHLj5x8lz/tOZi1AHux9b7fS5S5RlzeD9OBBuDHzrsJ2TkrSudNSJjTCiWFe6AADqKfiLqatAxjvYeEdPTKUIxS5MnkUl5yFlS0SxMT3kuGcs4NqPH0VazJkCUspmBLsQCCxL1d+MF5pj0o7p92zbN0j59muYzZ61Jlq/ZgtW/mNoJkhGm7M6VgT1q7GXt/aK0hOpL3HCzVeGuFlTZKu4e6bpOw+RL78oWdmsJo94uTGkXKpHIzySlRwM06nsUff16gFpcG5Z2+vygmTNH8ZDgXFDFZR5j5R0jlC7jFmFOi+aA6X0kPThEJslJDFIDcAH/wCYoNPCK5sw3e30IJHBYdTbOzFM2knUmtWtuILw8/Shm28voQqmrNxX5iLstBVNSGBBNlORwqxsLwx9ImtwjhqDTOf63ilU2mr4SWBaji9YPzdYQj2aVDTZIWA3jpqTcktsYRO0pCCp1pDkszhwFMNmceBHOCLpYp7F+hFRC0L+bwTKWPWEyJ7Wfh0i6XiuXpGMmCuAbxDkTRHFLMLvvpD0NeR+mj07M9OyjT+Ewo8O5cYIYX5RBc5H8X15QtTnSXZlv/Sf0imbmSKkqUAL94i/GlIr0WN4oIYT8XLQCVEpHEu3/JirCYyXOdUtbhJY0VQ3qCqFyuzE/GATAoIkn9ypTkKY6VE9K138492X7Pow82YsrUtNUKISwJe6ElyWNOeo8IO8cIx3e4y00rS2GuIy1qu+qrACtWd1PuIGGAKgAoUFalPpQ1gzM8eoS0lkJVptqBUDqWaJ3OkjcVMIM67XS0lAkFSnQkqK0MQv4g2ojxBPjFQhOW0SOopOUQrE+0luRpCaubep4Rl14SZMUSVAAfEdTGvr/aAsX2tnL7swILGhKd+JAvGjyrEiZh0rUASXZANyC1yKW40eGFCWNWzlTuEr7AUvWkOVNpS5dgKWCWuYcdnM0M3W/wALN5n9IQ4zLy51JJJ2H5ncOKDltDLsoFAzAdLMlmvvcfW8DzU8bYXC7mmaP7ZcVNGLTLQQEmSgmrE95Yo7DbjCLsZm0yTKmypiF39qksSGbSuop8IPnwjZ/aihAxZmTAFJTISEIvqmFSwH3AF4XZRiUScNKCQKpdRH8R949XDQ9idHT6VynNW+DC512pEwnS5O3Cu8E5NgZsuqkgpUxU1SPp4E7U4SSZmpCQlRqQLHm23hD/IsUEyUBV29Hp6RnqJtR2F+pbcmm7GmHwwTB5FLwu++JI6fKJ/fBzjlSUpHGy3Jl5JDxcpbhx4wF96BF3iqTjglbGyjXlG4Qt7lwg2FLmsIlIkKmkhNebRVKlftNJqk7/XTzHONpgpMuRKdIc8/y5VhttY0dDDg1GRm5epG1n8fDYUMCSAy0nY0d7PS92rGxxa5c5J7qtQDsDvye8YfOczTJdRFjRNn7wB2sHHnzguLLr2GJ49G5BOJKZpSpSj8NeYZ/MgQHmmbCVOTJUSUqDkpG9QCE8XHjGjxygULUEuplK8gouL2MfOe0ayZ7qL90D1MaxRfDCdRJfmSNZNRpqFBYsdNX/RUdSrepBDj9DGPyjFLM2WlJqVAMqqWar7sz8+EMe0mZPM/Zq0JT3dCX23Kn7yiXdqeUHlC+RRK1ZpULBoRQ34+EMBMSEFLUAseHX6tCDLc49vIIYlaS5UfhABOkcrQQMS2nZ1EKJuHo3T9d4RnBPsXKKi6TsJmZqhLgB/Nnht2Tw/3ueJaxpcalFh7oZ2O5Nn2jK4fAqmEqCXYsQ7ODevJvUR9D+zvAykzVaSn2kuWXBqpOpQFeoTA4Y05pA0r3bNP2pytKsOEJ7qUgAAbAWbcUp4mPmOMkKlompQySkukPZJDE1s5Txj6R2jx5TJUoOCkjZ7s9OhMY3JcIlWJ+8TNRQlTvdJYKCAWFnLkcob6hQ21DGFyv29jBYDDrCZk6aqqB7m5FQo/o3A8oP7R5BLngzpSwkmrUZRYWrQt5xuO1uJE1KQlYISdSiTpSKMwCQ6qH3S+1CY+fFc32qJXs1plqOhJbSkgF3AIdmItxEKwWqdxdDU3N1r33/uJR2ZM9TIV3RQlt2r4xoVSTLQmVpICQGIFA1Ge1+PONNleXpQ7BhyDCI5tgEqSUnhTq9IcniuNN2wOfFGaelUZCfiFK7pIcsQ16flR3G8E5Ae/M6JfrWOKwKUJ1qDCxVXi1AL15RblEtlLqS7fCpPFve5RzszqDQjgjU0bP7S5aVYoBQoJaTtd1gRh14wIBSm3SNP9rLfegfapSfZoGku9Vqc02F/CMjnEmWqUkSpgKkXYK7z3rpvv8oYS3+5NMtTaYIooKhqD6m47mI4XGq1aQPduPNweFo0GUZDLMpE3UhRQkLUCutBrU6WelRWMp2ZC1mYs/FvxJcn1MGxpSsI4tcj7MVpTLE7DnUhVFJ1OqWplHSuguEllfEBtURqOyeUS/u6MRMHtJkxLpCqhNwGDso8zwtvGNwEn2Yx3e97CrKEs7r9ogjoUqFKfF1hPh+12KQhKEzTLSgICQWDBKSGZnIJLl7xaxo04pdjZduZP3dUqdLBSicFOBUJmJICgOAIIUOphFKzYqSHATUh1U4GjwIe1i5ypSMYsrkAk/s2SQTTUHF6MeUXZ393eWMMVOpZDKIYBgFFRFB3t+AMTQk0ilFD/ACzNH0jUFEW5tva/jtG/wx1SasWavhHzXJspIPdImJD6Vhwg0uNTEja0fQMJiEow4QFBTVNGvuzmFOoqth7AhZjVlKyUlulKRnO3cjUgzVaqpBDCj0HQCtuJrtDvFKdR58PrhAecSVTcKqWGHeDk8Hrfh+ezQtgnpkhrIva/sBqxWqROmINDLQgKTuoglR50AHnGczXLw5mKSpuL8KfO5jTHDCVgUSiqqtRQCQFH3iGCgGbUS1hWM2jHrmrCEBQLgFBV3SLW+Egb/OOrF3uhO7VCXCL0TdXvJTQijkEMadDFk6agkhAUATUqAcJ4CvrBs3IPYLQqcdSVE6tLgJOxfgPyirMMEEE6SNLtd9n8YLBxm0wE1KEWjZ5X7JUkKlJRLJSEKl10ghQ7ySXNVJqk8jakFy8oCVF2U7OTc9QdwwGrpwMK+xaBpK1EsnugdQHPz9Y1aV6zUvy41PjsR4RzerlpyNRAp2LJKCHBqhi6eJ8b0+to032fZfLlTcStP7yalJJeydROkDZtQryELJs5yCNI4k35aX4wtzCYpiQApmG41KIq2x2EZ6eUvUivkFkm47muzfMSkzu8O6CWZ6gUD8TaE2X40fdgUq0r1ag5osWVUX0gu1PdpGMOaTdWhM0hAFjVKjZNWcB6iu0fTuzuQPgUTf8AqrkmpDjUoqIUU8ai3CG+qxS1uF3Qz0nURktVUYjOcLMRrmB9KV99hQCikqv3Q6h5B4TLzFRKCWFfe2BJ3bkDvxjcZhNRJw69RGrSH0nVrNWTyBLith5HEyc7lywApKQ1SWcOzP128/FfpsaVXyhzNl1ztSpPsagYlQSVKZKdg3yEKsZmRUQK3c0foDC78cE8kIUDp6hI5gGpjqZgRvXcgH11UHhHTKtPc52kkCXJlrB70zU6SCSySRqBdgLMGJcE0irJcXNUCmadRSzE3aoY8bXhVmOazZxCCtehOrSKsK3FWcg3HO0X9m5p1TASosxcl3Bdvl9Wjm9SvY2JQUfVtH1Lth2Xw2JxQXOWoL9mlISFMGBUQbc4x2b/AHLAzCj7tOnEJBB1HQK0LuHPIR9E7RYkJUASBqAA8TaEC8zlpDakC9KegvGU3e24xUUj5zje2Pt1eyw+GkIUtQD+zdQcgPqUTpqWfnAONw+LRraSQJdyKhhuniG4Whx2o7UJSoeySkgTEKWoC+lQWzgNcChhl2gzxH3OZOlq1ImIZHVXdqOIq45Q5DjgDKXwzGysbiMWpMuQlRmFJfSdLB2Lk7WF94UYzK5kuYpM1gsXGoEk8AxNY1H2d5GvFTl+zWmWES++pRIZJUBTTc0tSxrDztDk0rL6yFIXrBSToqktViXu5qOEW5U6RKvdmD+/AyxKmJCVyz3CzUJdSV8jcHj1o0yghKgr2ftWchIBUlxR1BqgPvy8VGbLUtKVn4XSeNSVJPMXD8R0hv2BxBl4lCF6ky53cBYtqJGk2tcOOMb5iYumfSjhAuUlUw95SfdAs4f3gxhd/wCkkljLmlDi1C1N6gmu42hjjsS5Yl2AGwqKAUrYD1taLEKAruafrHKyZGnsX6rT2MsnK8UFhKS5Ie7D3iL2uPWCcL99RUS0rBDXQoEHa+7+sbHDziAW2vwueVb+vOKzi3ADs3Bh6bRh5fAVZ2fOO1MietInLlBBlAJJSwpqcWNgVJAI5RVhMw9krUzTFIGota7pbbYluDbRt8XigELokllMFNpNGYvsaXjD5hgFe0VrKiXbvAipKjzFgT4iHsORZI1I1jk27QLmGcGckguxYtRr8B84VqUVKHIbcIIxQ0qUkPRRHlS8cwaBqclmhtNQWxlv1JVZqezRUiSeKlUHQX8XPlD7A47UrSQ1G8iSG5d4+UZw4ohAALFP9vrrB+Ug6Qrz+W/OOXlubcmClFRH4m6HeoGmr727rWJc+kLMxU6DpUAkuLVDAux3t5PFeLxZKvZpNf1cliOVH5RTh5TqKlatxcFqg0anK8YjaaYB1LngSJkrM3VM0BS2JMtkoNKOEgd5hU7x9h7HZ97TAJTZUr9mR/KACk+KSB1Bj5nPwqARUMGFt7Ejm7BwYqGPmSUrlp1ALIfSbpBOlyPdvWG45W3ZUslPYP7fZynvSk2E1S5mlg6nKUJPFkh+quUYadP1t3fAA+vOCsVKKgwcg1Aqd6X36cYomzUpQqWxdQu7EEct+DQ5i/K3RalaBpc4BQcsfhCbvs4H6wzlZlMZlL1cHCadSzkxncADroKsbw6wOHKiUhxR3YudmtZjEyy7Fyk1wzqKjUeD3DNwNQR4f8wy7OzNRWo0JCaAuGBNX5v84hOQyWIcM2zt82/WCsqSAVMaEAszcf7Rzupf4TJ08ryI+j9s0p9ulSlrbSAmWCACXVVy58BwhPJwODnAS0rShSh7zOoU2MygNYcdqeys7E4lMxK5aUBKRUr1OFkmgDEMeNxCOf8AZ9iVKcrkbjU8zUxLh6d5i99jelYud2G9ybpGQzrGSUqWlLzEgkAqY0dgSzCrcIxeKV3iA4SahLlh0EfT532V4kv+1kf6h/2QuxX2O4pRBE3D05zP/CG4ZIruVpkXfZPgnlz1cVIT5Ak/7hBPaPNEzpZQEEaVOC92cHpQv4Roex/ZSbgpSgVoUtRdg+iwSHJD7PaLs17Hy5iipJ06netATuA3pAXljqbCpPTR8qw+TzZ0zRJS6jQh2Acj3lFgNvyjQTuyyJOLwykJX3U94qW6pkwMNSkqLoB1WBszVodZgOyHslAhQo9XLsUgXa7i/AkUhpNwRIZ00DA7napalg7c4FLqHwuAbg6uhDOYKp7yfeF2I2NKm3pvEkKO/wBfpDUZaylKdLqLmInL+YhSQvJZP2lMufQA/XCPLmAhV3oR9cYuOErcRWrDcxA6ZlRy/tE2JZRANHVXlvBa5mtRJtevMxyflKlGqkt1P6QPi8rmGiVIAtc/kIaxz0qg6WRcIx87COpXMkk+MUTsCEh28DTfaNSjs2sPWWX68ekU4rswtRSQtHdY1evK1BU+cNfURvk16UijDYJ1AlwEh932LHgp25GCk4ouEgUNw2/UfPnB8jLAgHvAk1JO5pQtYUEDS8tWAt1JckFJqWZ6EUpUn0hd5IvuZlHJJ8FOJDByynUQNqWFPiHKK8XPCUEWU6SW4Vawp/eCsXgVKAAUk81E+G3ECB8TlSlfGAKWPnt6fpGVOHdkWOV7otwi/aJrWjJAOkvVgCRQ39IX4uWAC6nIoRRx1sDW8WysrWgMkos1SfGjNX9IuxeFUsAkp1hu87PRu8wr5beVrJFPnYxPDJrZCFM5KQlTKUir6TUFrEbswMU5pikrLIVqBs/KtX+Y4QxlZItKnC0+Z/T845NyNyVAoCjvZjxBAr4w7j65Y4uKezLeKTq4iVeFUCC6DxYVuAztxIvF+GxKdStZYJYhNwTShIYs7GtLwzTlJB95IdIB3t4V2aKcRkhUhtSQqtRQcg3DlAp9VCb90iLFP4ITFyld3vFmZRIqDzA2INYIydABUXd2rb0FPKAk5GsH3kMw3IqBdmY14wdluEVLJ1KSXZgH8S5rUwvnyY3jaiwmLFNTTaPviooMej0HDIgqIGOx6MEPLjkej0ZLIGImOR6MkImIKj0eiEIGIKj0eiiFa4qVHY9FBCsxBcej0Qh1VorXHo9GSEIrXHY9GWQrMRVHo9FEIKiBj0ejJCIiKo7HohZUY9HI9FlH/9k="/>
          <p:cNvSpPr>
            <a:spLocks noChangeAspect="1" noChangeArrowheads="1"/>
          </p:cNvSpPr>
          <p:nvPr/>
        </p:nvSpPr>
        <p:spPr bwMode="auto">
          <a:xfrm>
            <a:off x="0" y="-1041400"/>
            <a:ext cx="2133600" cy="2143125"/>
          </a:xfrm>
          <a:prstGeom prst="rect">
            <a:avLst/>
          </a:prstGeom>
          <a:noFill/>
        </p:spPr>
        <p:txBody>
          <a:bodyPr vert="horz" wrap="square" lIns="91440" tIns="45720" rIns="91440" bIns="45720" numCol="1" anchor="t" anchorCtr="0" compatLnSpc="1">
            <a:prstTxWarp prst="textNoShape">
              <a:avLst/>
            </a:prstTxWarp>
          </a:bodyPr>
          <a:lstStyle/>
          <a:p>
            <a:endParaRPr lang="th-TH"/>
          </a:p>
        </p:txBody>
      </p:sp>
      <p:sp>
        <p:nvSpPr>
          <p:cNvPr id="48144" name="AutoShape 16" descr="data:image/jpeg;base64,/9j/4AAQSkZJRgABAQAAAQABAAD/2wCEAAkGBhQSERUUExQVFRUWGBwaGBcYGBoaHBwaHxgaGBgcFxoYHCYeGR0jGxgaIC8gJCcqLSwsFx4xNTAqNSYrLCkBCQoKDgwOGg8PGi4kHyQsLCwsLCwsLCwsLCwsLCwsLCwsLCwpLCwsLCwsLCwsLCwsLCksLCwsLCwsLCwsLCwsLP/AABEIAOEA4AMBIgACEQEDEQH/xAAbAAACAwEBAQAAAAAAAAAAAAAEBQIDBgEAB//EAEMQAAECBAQDBQUFBgUDBQAAAAECEQADITEEBRJBUWFxBiKBkaETMkKx8AcUFcHRIzNSYnLxgpKisuFDwtIWJFNkg//EABoBAAIDAQEAAAAAAAAAAAAAAAMEAAECBQb/xAAwEQACAgEDAwMCBQMFAAAAAAAAAQIRAxIhMQRBYRMiURRxIzJCUoEzsfAFYnKRof/aAAwDAQACEQMRAD8AqSnmYsQni8eAESjzGPFBxTaF8/VZY5JRT2JJI4mLW4F4p0xIIeN+lEF9bm+SxM48D03/AEiasQRXSW4v9f2ihiLGCZc7Y+YinFLsWusyPmRXPxywO77MngVkflHMLmyy5WgS0pFVFRY/00cjmQIOOERMHupPW/hHjgEgaQALlxxtGfUjxQysmZraVi3EdolodXs0qRsQsvydww23ijC9s5iz3ZAKXYHWQ5ZyLNTcuwi/F5c3uqQlt1JepL7EA02N2iiTglJUnTKRuFFNKfyh2AJuPnDEZY64BetmXctxHbRaCQJGpkuSF0uzBxV624QvP2pKBYYcH/8AQ+vdgfNMuMwFWgghBCE2TX3WHW78oz6smWlOooURuXDCu/zf0hnHDG1uWuoyd2alP2qTHP8A7ZLBn/aKcdRo40gmV9p00qAGFTW37VXz0NGRxgaWUJDF2IL3NwaWpw/KDspyhS5fcYqT7yWbS4p71y4a8bcYJXRPqZ1dmhmfawoFIThkkmjGaRVqiqa1cQTL+1JYLLwwTR6TCf8AtjBr7OTFEMxCVMwPum5LNb5bwzw3ZpaXUsEk7hTtwpwjWnGX9RL5NtM+0aZ/08MFkh/3hA6VTziA+1RaVaV4YJUzsZh/8YzysKUOoABxc+g5nwj2YZeZiApmKW6tejhy8V7S1mk+5qZH2oqVaQhuPtD8tMFK+04gP7FBI2Ew1qzjuxkcHlxvMS3Uj1EFy8vJtXwjainwETk+44X9r01JphEEbH2p/wDCPD7ZZzh8GkAmp9qr07kAfggAdomnKUnwg6iqNbjLHfavOQARhEEHjMUOH8lYDH2wznZWEQk0vOUL/wCD58IicA9G9ICx+V6QSevrGfT2BuUkg6Z9rk0XwssDj7ZRej0Gh4rV9r69Go4VN7e0VQOxfuX5RnhliVA9wVLm/wCsCzsOkgJVYGlKCtIy4A/XkaUfbDMLvhUJszzTY2J7nXyjRdk+16saZjy0oCUpIKVlTuVCrpDW9Y+XnAakrUK2A+uQjYfZglYVP1ANpQAQG+JZb1jE4pKwuLJKUqZxGF1B+ZERKCCNTgbkDzvu0SFN4vlz3LKtSvD9Y5ONtJCPU160vuFqy+SCR7cKbSxAABdRSbm4DHhzqIgnBSHT+1PeAJolgdTEGvCo5B4vxGQjvNOl0owJ4O4Iv4RWclbUPaI7rverNbi4L+cMXfYG4v4OqwUhKf3up1Ns4S4cjvN1vR2s8SGBkFP70AiWTzUp1BmJIFgzM4MVqyfvFImyyetK1oTTj5DiI8nJwUe+kKKgAdQYBgo08SLtQxpfYleC/wC4SkktPDBm93csaA1a9/8Ag2TLk/FOfvaSKOz0UC7MxFesKzlIZxMS4BKnI2KhT/KKXL0pFmIwAEwpQpOlKXKtV2d2pU8hApwT3o1GTjwgmZk6FOUzNdKpOk0ZRpUOdQFP5oqXgJVCqYUHU2lQFiEkl321M/8AKqIyMGdKSmYAoglirgQG614/KDZGlQIWtFgalrgEX9RtA6kv0pjsOoT2khbPwsplBM1Ku8oMSA7PoJPBXFue8RnYTCBDJUEgS3JSCXUKlwSe+aBuo2gib2cC1MJiH06gXaj+6S8BYzs+XB9okME/F/F3UjmzOTBIu+xJziVzuymH1qIxBUaKBDC50FNSzgBKuFHfiDlWXS5aJg9qoqIQWKa1I1JSkEDUGNyQBWr0mnBlBKQqouQXq9wYuUpdO8/E/KCPK1tQu5Y3sWYbKGIeaTqVMsUkU1lJNQQ+kb/EIJlplKSkKmspaqkjToTUMp1MzpcE1YjjQUTWIIcFNlJJB9DA65QN3V183iLKnzEteku4HPzOWgk91agWZxdwW6x1Gaa2V3ktxB8a9YtMhINh/lH5RxUhKatBoJPsGxwiwmROCmcecOZc1LARl0TiW4RbmmZeylKVvpIHVi3rDcVTSQ3pSVjDPe2uHkJKQpMyYKaBxb4iLVDRkx9pU/VVMlQ/hSlVD/U9Yv7EdnpMyWZs4BalEgA2SP1MbTAZLhUMUypbpsdIceMMucIOqsuGGU1dgnZ3tAJwAnIMhavc1AhK+SSRflDDMcDQ7wfjcNLxEpUqYHSoeIOyknYg2MZLsnma0ifJnr1mTM0pWS5IL38vWLTUt0CyY3HZnpndcNAOEypwVE32jVaZa1BoFznAsGFOn5wOa2FZQ7mfaWG7lCdneNT2PmuZgGyUi77qa/KMzh8A6qEj5vGh7H4KYhU0rcaglhQbl2YnjHOySV1YTDj3UgJSDHgILlop51jv3UlhuS36RzVPsKdTH8WX3KZY5P4Qww0kTHdgQHc03be8RGTKdnF+I2v0aJJypT3QaA3G9h1rFuF9gcU12PTcmUQ/db+JxtU+jxTMylYJHcPPUOLfOCUYNYcOkMoBiRUkPvygpOUg3KRQsQQxI2Ffp4itfpCaFLhCs5Sv+X/On+n9YmMqV8RSBuQQWs9rs4iydk67U7otqFHaw50tFX4QvbSK07w57vyPlBK1cIG412JpytTFykWaockv+h8YrGUrJoUnoob2+cd/Dlt8JN2cOzO//ETTglEA0ALbjeo+UVXgqvBX+FrFdSRb4hwJ+Qgr7soJCVaVdSGuE36n5RSvLFOWKLn4gPR4j+FrF9IOw1CtxtQVHrEcL/SaVrhFgyhEwOkhBIcd4M17bUEUzMhWCQ4KXZwR4lhHEZap7p/zD64QQnAzEmikkAtcDcCtaXERKS4Rez5QJKyhWpiUhNauNgdnpa0cVlq9Lln4ahwc+LNBqsDqopKeoIBvT5WipeSE7pa7uDRnFukbTt7xJorgUBjFcwFTtFguzxKXYiG8XI506FcuUXqYF7Qy0rkKSVJSojuAm6hVh9bxfKJ1F+MexWEEwaTQmgPIkP8AKHN07OnCMZPTLgXdj8MqXKWtaiEgmgIanN2HjDnLe2etegSkVNGW5Nru3pEsJPQhAStI0gsQa13fjFhxuGBBACA4dZSQAzMHIvQDpvFSlqsajBxpLgvl9rFiaJZRKCdTd5SgvwCUmu9TC+dgEyps9Qc+1mlQswDJcKq4Ooqam0N52YyZczUnUoE+8kEitWNuNDXwiGYLl6iRdZCjxFyLf1RrG3dIX6mMdDk/4+5Rh5vdoWIiqdmK1lnirEhXwQNhwEqdRrDD3RwpuTD0yFJINo0mRYgnUDs35wiXOdmrDnI6avD844+de9G8HtypJgZUQeUXy1Eln+ucVTUl+UUYhakpGih1JryevpHP0pmc2+Zp/I3XkygmukKJoHB5QIMqXyaoqRsWLxHLcOooIBdtIqbvTfc1gg5cpgzWc1AF7B7xtRfZGJxV7Hhlayz6a7uDu1Q7+ERTlqxwAu+obu1BYnTHvwxfAeY4neOHCF6abOaizAn/AHCLr/aDrwMcPg1KDKCW6h7O/RiIGxGTrSDbSpviFasHDxzDYBb2FCR7wuKkehhlNwSlSyGBLBg438YDpcXtFjKipx35EZyxQHwsRTvCtQPzHnEzlC+VtyBVhz5wQjKyQ9HLMKHhc7GscVlywCQRZrgOAO8KmwZm3gy/4sX0eAU5UsEtpLG4IFi3hFn4epg6hS3OmogVoA55Uj34TMchk3qNQp1eKvw1RFhtuN2Z/MRdeDNeAr8IV/KfECxA41rwiIyktqGl3s42q7vEE5eogGlf5k8v1EWKytTOyfAjnz5GM14ZuvBz8MUSx0kk1Lihc3O8DrypSqhmp8Q36wSrK1WOl+o5bvFczKFsG086jiee7GLS34Jp8CVKKvxi4UBHGI4mkD6nMdLCtrOl08diUvDAOY9IIMT10aKUljQQ1yNtUUZggAWDPWkCrlLUn9mphYp9mF+hMM0TkqWxq6FGnVCf+70hSJSpROhRAO0ZlFxe41gyKUa5GuGwyhLBmKUoBmSUJQB0SmvrFasWgqJp9BoYYSQqVhZmJnEl0lMpKt1L7oLeL+EZ/CTkrUpOkpVcOKKFGINnra/nBsWN1qEusypy0Bs7Ghi0ZrGz9SnJ3hriJLOCCOUL0YMFQ6wWOxzMiaY2wszvID3jYZQgh3BFA3rGUTggFpJjXZdNceUcjqn71QXHFLKgWeRqrw/OITJZLAbsLwLmiJhm91gnSLn+rbygzL0amTMIuwIPE02jnyVbgssHPLJHfwWYKULvuKd7S1+PCK/wlTP3bt7ybs/HhB+LyNjQgiteBGx8aQIvK5iQ9KXqKcOtxaCXe9C0oOLpo6csmcB5p5lr8jEpmXKCtPdeu42qrfnHjlS01IArxHIcecSGXrNgCOJYPQGxPMUimvhFV4Ifhsy7Co4gcW34Ji2Xg5iXPdo5PeDUA4HmIrXlS+Ac7OPHetSzfrEEZUtQcMOAcOTq0kcmPGL0p9iK09kHjLaEhgKt1I1EcmY1tSITssVyfgCNmf1LQInLlhyG0gPqsLPXheCZeXrVcBJ6jlztA3jrsEvV2IDLVPpoHfcbBz6GOoy1RD93l3hWoFPEx1eTTALB3O45c+JiH4fMTsLOagVYnfkLxejbZFV8otOVlmpxbUOZ40oDEfw1f8o6qD3CfzEUjAKUr3AAwALp3LDd22i/8JU2pk1sCoMGIA3bcRNDXZl18IqTgFEamDcyOLfOOTMsVwqbAEcNXmzRJeULcGhcandLWJ48BFK8kmOBS5upL3bjxIjUYb8MpLfgV4yYAmAJU3clhxieZTWpCnE4juEeHkP+Y7XS49VI6KnohaGkzMkJs6jzoIGOLUsEksOFh9beMK5KnAJiWIxZDNzceTP6+kdiOOMeEJyySm/cxp2flGdigh2K5c1IPAlBKT4KSk+EbDIOzAWoTJwozpRseZ5cBvGL7KLH3yQVbrYvzSU/nH1abiESJTmoloqdmCb0+XOFM8LmmOdPlccbSMV9omaBc5GHBZMoa18NRFP8qHP+KMnNnMrgRtz3HhRP+ERdj8YVrXOWzrUVV6u3R9I6auEL5KnehHXfnxhiCrYWm9W44w2YJWGXVt9x4xacG5eWQW2ND4bGM97bSYmjMy9NouWOMuTClJcDrET1BQSoEERrMqV3X6RictxxmEJVUOWO4o4/TxEbTLUMmOH18FCUQ+J3lTK80kkrHBvzMCplKdgLsK8YNzhJ10LUHzMColrUWBqSB52aOXYp1H9WX3C8PlUw7AAO9RRgSzA3pHjlE12b/UNr7xD8Nm8nYFnG5Yb0414RdKy6azlm48aA79QI04+AdeDhyyaGdnL0dO194sOUzHLMWF3FT3XA8VbxAZVNJLgBgTcbUakQVk8w0ID1pqTt48YrT8ouvBavBzS5Ic9RsO9V9m6RX7BdKJq1XG9Bv9PE05Mu+ndrjgDx5iODKVnutdxcHrQVpwitKv8AKyU/g4MPMuwrUF02duP08FIy1ZIBASeZGzfmQIX/AHUpLG8F4TBJXMRqdhVhSzX3gU3Bdg2GGuaiwvD4MuoTANLe84JS9HvaFWOw+gkIKVUBdxRJLAlN97QRnebqQsoQykM7ADoQ5+IX8IyWKVrXVAKgWBoBwHWvyHGN4Yp7tf8Ao/kwY4hmGy+akuwUtbLIKk9wqOlNyLtaGGXYZaydWkp/iFR7rlnsdvAxhM0l69QIJII0+Rb5O/6RRledTQUoQyAfeKSQTxJqakj0jovEpRsRlFPc+ozMrWOA8QBfSGfiYivKZhYAVOzi/Dgf+YXSMw1DvKt0Pi4vEpyxUkvxhFJJ00ATVmfzYVhXiCyQPHzhlnCnIA3MI83xFwNvr66R6Po1tY1J3FIvknup6COTFd/iDbwp6gP4xThsUBLCiWZGrxAZPU6iKRCdPcAi4YgXZrDypHQ5YOqQ6yRIOIkvb2if9wjf9vMTow4lpvMUA3Hf9B4x84wE/voWOKT6gxr+3WK1TkpektBJ2qo1r/SB0KhAZq5ILB1FmWnlIDkhhV+VW83J/wAbQDLmjgW2Bjk+SvETEIlgq1Kokbm78gOdAKw4zXsbiJCFLVoUhCQolKnpvQsS17WjaaWzMNN8GexZasCSzQc4sx03u0itIduEaLXA8yaazKOxHlG9wE10vHz3BSgoaSWcevONxlLhLG4A844/+px2iwuB+9DLM/fbkPmYFJe3hF+cqab0SD/uiiUHYNWjfXjHAmtxXP8A1Zfctw+DUs90OzPsz2/OLk5UsgkgNsxBewDMaCsWfhkwvRm53LtQikVHK170d7kbcr8B4iLSfdMzp8HPwtbkBLtcuByN7eMeGWTA7gJ5kjnwPIiOjKJjgabgbiho/W+0eRgZjMztVnHR2f6rGtPhlV4OKwE0VKRvRxtff68o5Lw6y7AEhqAj+HU4Ltb5xZ+FzLaf9SenHn6xFGTrrQWe+7CnqBEUL/Sy6ODCzDXTTi4avN4Ny+SoLCmDJFXIarU9RAn4SvUaNS79dhXY7bRIZfMYsmvIg1bg/CBygv2s3jbjK0F9pMmM1JXpqA/UAPTmzekIU9llMFBJKiB8QJFQRvwIttGjRgl6GUNquQ3HbrAGJy5abJcAByGs2ohr0BBtGsdxVJP/AD+BrM3KKkJJvZ8ke6NPIps3X+b1iA7FK1FhYsag1O1K2Hyh1NyZRD6Q1DQgEVLO+9PlFP4Ms6mAoKVFS1uVDu0MRyP4Yi0wCT2dWCQEuyQ9QKEauPCsSnZNMAIb/ULvp48S0Foyabcpam5AqxJueAiX4LMszciQ+/5iJbb4/wA/6KUfBise4U+42+UZPMV3PnXf9Y3naPCaWNPdc/lHz3MSVrYB3NAA7nagvHoOlkvSsagrYfl6UrkJCh8RA5aeH+f/AExdNktaNNl32eq9hL1zChYDlAAoS5Lkm7qI8I7iezaE0UtQ/wAchPzmQeOeC5YaWCbdozGBxbIUndIJHT+8Ns5zUzsSUkkhytVG7rtLT00gHn3Ytw/Z+QJoV7XUxqkLlqfkfZhZ9Iv/AAmQiauYszVKmF+/+zHIJ9ohBNGAANgIp5otk9GSQkWpySPKHCezilYUzNCxN9owBIA0MxJdqvz2tDGTg5Q/dy+9/Kkk+KpgKh/hgedmY1adQK7aEvOWeoGo+YT1jEs98Go4PkVL7OJYe1mEVrob5qr/AKfGGeEybDN+7mHmVkP4kBI8HjnsV3V+z5HvzP8AIg9z/FM8IUZlnyZbiSkzJm6194J6gAJfolxuYxrlJ7BPTjFbmil4bDISEgEKVVPfKwOLkhh0cv4Q4wUjQGrtWPn2BTMnEK1Am7PXmY32W4oqlJSq6YS69vSl5A43F5UMs7H7e/wCniqBJSXIbf8AVoM7RBpw/pDnxMASgSQONPVo42Re4Tzv8V/cPGXLqaNvUbeMVjArIBHN73q6bXdJ5c4sm5UsBue3IgG/On94pOVzASWLdRyHHnEUUuxivBb+GTAPdtzHpWOJy2bTu14OHsX5bHyitWCXZt7uL+fXyPCJnLpxDlJpRidmKvJgd4vSn2ZP4JJwE1JoKjgoUu5vEk5TMJZSWp8qm3SILyldaEtcjjp1NfgXjhyuYAKPv5uzvT4T5RNPhl14L5eWTCbAHmeROzxBWBmNRLmlH3JYB/B45LyubVPMOHfnXoD67wHIQVTRRTJranju8ZlGK5TNxVseoy5WjvJDNfUB6vzHnCNWDmoJoWBYOQODmpsxFYPxkwgElSksK14C4DRmMQklQZi5BHQsFDx/OJiUWOzpY1E0q8smmyS+9RfzikZZNGzjiCOlnfeIzXMCqJFozFxrg5zoOXl00GgBHFwB628YknL5yrpdqXFqnc9fKBUzOLxGcssQ940nG+CJoRZ8FTDQGrAAVJ8IHyjAyMEfbYggzfhTsjxtq+XEXh6nCgg87kUPnAeIyqWO82nmwPi7O8dPBn20jvTpXuGYfO14pJMrDypoTuualCR/UBRoTzDilKaUMCg//Xk+2UOq9AQPFQg7KOzR9oFpmGYLpRMI9mSdyAGV0pDzGdnFKS+KxSkI/hQRLT0pVXR4cUvgeaXyZPEzFIDYnGLf+AzC56ScM3qsxDCYaYa4XCKrebOaWOpCe8R/UoxLMe0OGwndwuF1m3tZiSE9Qn3j46YzOZdoZ+J/fTDp/gHdQOiBTzfrG3ZqGPUPcbOlJ7uJxJxJ/wDgw/ckg8FqTQ+pgLNe2Hs5XsJMhMhQUCTKoFSyk0V8Tu27U8Iz4xKKvXofygbG4j2kxzwAqGdqOYvHG3uayqMI+17jeV2hmCWpIdOruuA7PdXF2p/aB8JlISdOsP8AxAWILeXGBMI+odYbZbJJURXvEw57IKzmZJSfI0yvB31BlA13HWtvAxq8KGSPr5wsy7DsnvcP7Q0lzKAR5/q8muWxWB3kQ27Tfv08NI+ZhYFjeHOfZKqdiXKilAlpoLkup67DnGfzjCy5dU6klJB94lwCCQX4im0ZXSSyO0Xk6aU5OSCRONa7N5x0z1V7xLhi9SRw9BCPFZx7aXLXKSUBaykVdykB9Id2r8xEsFrIJJUATcgsdqUrAngkhd4JobLXSOEUeFk0qUTpWATYGnB6dIh92xABqlqae9faMaK5YN45IbpVzicuYBc/X184Soy2cpXvoAJ4nh04wVNywii5it/cS9+fQRlxj+4ixyDziwHY/TPFuUhRl6iang8KZBlIDMtZo4UW4jYQfh88AASlAAoniB4isDlF1URzBicd2czSYoliKJ3uasD+cUZfLJpMFUKcHjuKeUE+2SoKApR+fM+kew0x0IIqCHf84luqJ1E3bLVz4glTxTNmGlDW/Lf66xwzaUERQ+BGmwoqbeIT1CBZagzu7/lEil/reNrHuaoKlLDROZKCgaCBkHj4ReFlqWaNxeh2EhJpgqMOpCnQ6T/LSK8QmYpepRKyKMtV+nAwctfAF/rwjkuYRVVPKHI9WlyPQytgUvDy5gYp0q3SsV8DYxXiuziLBIPg/wAvlDT8QREDmo20t6wZdYgls+fZx2NWh1o6s0I5OFUo1j6zOzBJBev1yhUMqw7lZGlO5JYPu0bj1i5BTbSMXhcrJMabLsvCS5rBUqbLU4QgAFx+hfjvEFYgSyDMNEiifzPCBZeolPZC+8nQdg5S1lWlAIFrsa8f0gkyCmqk6Sfh1Ahh6vf0jmE7SpKAEABohfvbn6tHNlqvfYcxKEWvk1PazMxJU5/hHLj5x8lz/tOZi1AHux9b7fS5S5RlzeD9OBBuDHzrsJ2TkrSudNSJjTCiWFe6AADqKfiLqatAxjvYeEdPTKUIxS5MnkUl5yFlS0SxMT3kuGcs4NqPH0VazJkCUspmBLsQCCxL1d+MF5pj0o7p92zbN0j59muYzZ61Jlq/ZgtW/mNoJkhGm7M6VgT1q7GXt/aK0hOpL3HCzVeGuFlTZKu4e6bpOw+RL78oWdmsJo94uTGkXKpHIzySlRwM06nsUff16gFpcG5Z2+vygmTNH8ZDgXFDFZR5j5R0jlC7jFmFOi+aA6X0kPThEJslJDFIDcAH/wCYoNPCK5sw3e30IJHBYdTbOzFM2knUmtWtuILw8/Shm28voQqmrNxX5iLstBVNSGBBNlORwqxsLwx9ImtwjhqDTOf63ilU2mr4SWBaji9YPzdYQj2aVDTZIWA3jpqTcktsYRO0pCCp1pDkszhwFMNmceBHOCLpYp7F+hFRC0L+bwTKWPWEyJ7Wfh0i6XiuXpGMmCuAbxDkTRHFLMLvvpD0NeR+mj07M9OyjT+Ewo8O5cYIYX5RBc5H8X15QtTnSXZlv/Sf0imbmSKkqUAL94i/GlIr0WN4oIYT8XLQCVEpHEu3/JirCYyXOdUtbhJY0VQ3qCqFyuzE/GATAoIkn9ypTkKY6VE9K138492X7Pow82YsrUtNUKISwJe6ElyWNOeo8IO8cIx3e4y00rS2GuIy1qu+qrACtWd1PuIGGAKgAoUFalPpQ1gzM8eoS0lkJVptqBUDqWaJ3OkjcVMIM67XS0lAkFSnQkqK0MQv4g2ojxBPjFQhOW0SOopOUQrE+0luRpCaubep4Rl14SZMUSVAAfEdTGvr/aAsX2tnL7swILGhKd+JAvGjyrEiZh0rUASXZANyC1yKW40eGFCWNWzlTuEr7AUvWkOVNpS5dgKWCWuYcdnM0M3W/wALN5n9IQ4zLy51JJJ2H5ncOKDltDLsoFAzAdLMlmvvcfW8DzU8bYXC7mmaP7ZcVNGLTLQQEmSgmrE95Yo7DbjCLsZm0yTKmypiF39qksSGbSuop8IPnwjZ/aihAxZmTAFJTISEIvqmFSwH3AF4XZRiUScNKCQKpdRH8R949XDQ9idHT6VynNW+DC512pEwnS5O3Cu8E5NgZsuqkgpUxU1SPp4E7U4SSZmpCQlRqQLHm23hD/IsUEyUBV29Hp6RnqJtR2F+pbcmm7GmHwwTB5FLwu++JI6fKJ/fBzjlSUpHGy3Jl5JDxcpbhx4wF96BF3iqTjglbGyjXlG4Qt7lwg2FLmsIlIkKmkhNebRVKlftNJqk7/XTzHONpgpMuRKdIc8/y5VhttY0dDDg1GRm5epG1n8fDYUMCSAy0nY0d7PS92rGxxa5c5J7qtQDsDvye8YfOczTJdRFjRNn7wB2sHHnzguLLr2GJ49G5BOJKZpSpSj8NeYZ/MgQHmmbCVOTJUSUqDkpG9QCE8XHjGjxygULUEuplK8gouL2MfOe0ayZ7qL90D1MaxRfDCdRJfmSNZNRpqFBYsdNX/RUdSrepBDj9DGPyjFLM2WlJqVAMqqWar7sz8+EMe0mZPM/Zq0JT3dCX23Kn7yiXdqeUHlC+RRK1ZpULBoRQ34+EMBMSEFLUAseHX6tCDLc49vIIYlaS5UfhABOkcrQQMS2nZ1EKJuHo3T9d4RnBPsXKKi6TsJmZqhLgB/Nnht2Tw/3ueJaxpcalFh7oZ2O5Nn2jK4fAqmEqCXYsQ7ODevJvUR9D+zvAykzVaSn2kuWXBqpOpQFeoTA4Y05pA0r3bNP2pytKsOEJ7qUgAAbAWbcUp4mPmOMkKlompQySkukPZJDE1s5Txj6R2jx5TJUoOCkjZ7s9OhMY3JcIlWJ+8TNRQlTvdJYKCAWFnLkcob6hQ21DGFyv29jBYDDrCZk6aqqB7m5FQo/o3A8oP7R5BLngzpSwkmrUZRYWrQt5xuO1uJE1KQlYISdSiTpSKMwCQ6qH3S+1CY+fFc32qJXs1plqOhJbSkgF3AIdmItxEKwWqdxdDU3N1r33/uJR2ZM9TIV3RQlt2r4xoVSTLQmVpICQGIFA1Ge1+PONNleXpQ7BhyDCI5tgEqSUnhTq9IcniuNN2wOfFGaelUZCfiFK7pIcsQ16flR3G8E5Ae/M6JfrWOKwKUJ1qDCxVXi1AL15RblEtlLqS7fCpPFve5RzszqDQjgjU0bP7S5aVYoBQoJaTtd1gRh14wIBSm3SNP9rLfegfapSfZoGku9Vqc02F/CMjnEmWqUkSpgKkXYK7z3rpvv8oYS3+5NMtTaYIooKhqD6m47mI4XGq1aQPduPNweFo0GUZDLMpE3UhRQkLUCutBrU6WelRWMp2ZC1mYs/FvxJcn1MGxpSsI4tcj7MVpTLE7DnUhVFJ1OqWplHSuguEllfEBtURqOyeUS/u6MRMHtJkxLpCqhNwGDso8zwtvGNwEn2Yx3e97CrKEs7r9ogjoUqFKfF1hPh+12KQhKEzTLSgICQWDBKSGZnIJLl7xaxo04pdjZduZP3dUqdLBSicFOBUJmJICgOAIIUOphFKzYqSHATUh1U4GjwIe1i5ypSMYsrkAk/s2SQTTUHF6MeUXZ393eWMMVOpZDKIYBgFFRFB3t+AMTQk0ilFD/ACzNH0jUFEW5tva/jtG/wx1SasWavhHzXJspIPdImJD6Vhwg0uNTEja0fQMJiEow4QFBTVNGvuzmFOoqth7AhZjVlKyUlulKRnO3cjUgzVaqpBDCj0HQCtuJrtDvFKdR58PrhAecSVTcKqWGHeDk8Hrfh+ezQtgnpkhrIva/sBqxWqROmINDLQgKTuoglR50AHnGczXLw5mKSpuL8KfO5jTHDCVgUSiqqtRQCQFH3iGCgGbUS1hWM2jHrmrCEBQLgFBV3SLW+Egb/OOrF3uhO7VCXCL0TdXvJTQijkEMadDFk6agkhAUATUqAcJ4CvrBs3IPYLQqcdSVE6tLgJOxfgPyirMMEEE6SNLtd9n8YLBxm0wE1KEWjZ5X7JUkKlJRLJSEKl10ghQ7ySXNVJqk8jakFy8oCVF2U7OTc9QdwwGrpwMK+xaBpK1EsnugdQHPz9Y1aV6zUvy41PjsR4RzerlpyNRAp2LJKCHBqhi6eJ8b0+to032fZfLlTcStP7yalJJeydROkDZtQryELJs5yCNI4k35aX4wtzCYpiQApmG41KIq2x2EZ6eUvUivkFkm47muzfMSkzu8O6CWZ6gUD8TaE2X40fdgUq0r1ag5osWVUX0gu1PdpGMOaTdWhM0hAFjVKjZNWcB6iu0fTuzuQPgUTf8AqrkmpDjUoqIUU8ai3CG+qxS1uF3Qz0nURktVUYjOcLMRrmB9KV99hQCikqv3Q6h5B4TLzFRKCWFfe2BJ3bkDvxjcZhNRJw69RGrSH0nVrNWTyBLith5HEyc7lywApKQ1SWcOzP128/FfpsaVXyhzNl1ztSpPsagYlQSVKZKdg3yEKsZmRUQK3c0foDC78cE8kIUDp6hI5gGpjqZgRvXcgH11UHhHTKtPc52kkCXJlrB70zU6SCSySRqBdgLMGJcE0irJcXNUCmadRSzE3aoY8bXhVmOazZxCCtehOrSKsK3FWcg3HO0X9m5p1TASosxcl3Bdvl9Wjm9SvY2JQUfVtH1Lth2Xw2JxQXOWoL9mlISFMGBUQbc4x2b/AHLAzCj7tOnEJBB1HQK0LuHPIR9E7RYkJUASBqAA8TaEC8zlpDakC9KegvGU3e24xUUj5zje2Pt1eyw+GkIUtQD+zdQcgPqUTpqWfnAONw+LRraSQJdyKhhuniG4Whx2o7UJSoeySkgTEKWoC+lQWzgNcChhl2gzxH3OZOlq1ImIZHVXdqOIq45Q5DjgDKXwzGysbiMWpMuQlRmFJfSdLB2Lk7WF94UYzK5kuYpM1gsXGoEk8AxNY1H2d5GvFTl+zWmWES++pRIZJUBTTc0tSxrDztDk0rL6yFIXrBSToqktViXu5qOEW5U6RKvdmD+/AyxKmJCVyz3CzUJdSV8jcHj1o0yghKgr2ftWchIBUlxR1BqgPvy8VGbLUtKVn4XSeNSVJPMXD8R0hv2BxBl4lCF6ky53cBYtqJGk2tcOOMb5iYumfSjhAuUlUw95SfdAs4f3gxhd/wCkkljLmlDi1C1N6gmu42hjjsS5Yl2AGwqKAUrYD1taLEKAruafrHKyZGnsX6rT2MsnK8UFhKS5Ie7D3iL2uPWCcL99RUS0rBDXQoEHa+7+sbHDziAW2vwueVb+vOKzi3ADs3Bh6bRh5fAVZ2fOO1MietInLlBBlAJJSwpqcWNgVJAI5RVhMw9krUzTFIGota7pbbYluDbRt8XigELokllMFNpNGYvsaXjD5hgFe0VrKiXbvAipKjzFgT4iHsORZI1I1jk27QLmGcGckguxYtRr8B84VqUVKHIbcIIxQ0qUkPRRHlS8cwaBqclmhtNQWxlv1JVZqezRUiSeKlUHQX8XPlD7A47UrSQ1G8iSG5d4+UZw4ohAALFP9vrrB+Ug6Qrz+W/OOXlubcmClFRH4m6HeoGmr727rWJc+kLMxU6DpUAkuLVDAux3t5PFeLxZKvZpNf1cliOVH5RTh5TqKlatxcFqg0anK8YjaaYB1LngSJkrM3VM0BS2JMtkoNKOEgd5hU7x9h7HZ97TAJTZUr9mR/KACk+KSB1Bj5nPwqARUMGFt7Ejm7BwYqGPmSUrlp1ALIfSbpBOlyPdvWG45W3ZUslPYP7fZynvSk2E1S5mlg6nKUJPFkh+quUYadP1t3fAA+vOCsVKKgwcg1Aqd6X36cYomzUpQqWxdQu7EEct+DQ5i/K3RalaBpc4BQcsfhCbvs4H6wzlZlMZlL1cHCadSzkxncADroKsbw6wOHKiUhxR3YudmtZjEyy7Fyk1wzqKjUeD3DNwNQR4f8wy7OzNRWo0JCaAuGBNX5v84hOQyWIcM2zt82/WCsqSAVMaEAszcf7Rzupf4TJ08ryI+j9s0p9ulSlrbSAmWCACXVVy58BwhPJwODnAS0rShSh7zOoU2MygNYcdqeys7E4lMxK5aUBKRUr1OFkmgDEMeNxCOf8AZ9iVKcrkbjU8zUxLh6d5i99jelYud2G9ybpGQzrGSUqWlLzEgkAqY0dgSzCrcIxeKV3iA4SahLlh0EfT532V4kv+1kf6h/2QuxX2O4pRBE3D05zP/CG4ZIruVpkXfZPgnlz1cVIT5Ak/7hBPaPNEzpZQEEaVOC92cHpQv4Roex/ZSbgpSgVoUtRdg+iwSHJD7PaLs17Hy5iipJ06netATuA3pAXljqbCpPTR8qw+TzZ0zRJS6jQh2Acj3lFgNvyjQTuyyJOLwykJX3U94qW6pkwMNSkqLoB1WBszVodZgOyHslAhQo9XLsUgXa7i/AkUhpNwRIZ00DA7napalg7c4FLqHwuAbg6uhDOYKp7yfeF2I2NKm3pvEkKO/wBfpDUZaylKdLqLmInL+YhSQvJZP2lMufQA/XCPLmAhV3oR9cYuOErcRWrDcxA6ZlRy/tE2JZRANHVXlvBa5mtRJtevMxyflKlGqkt1P6QPi8rmGiVIAtc/kIaxz0qg6WRcIx87COpXMkk+MUTsCEh28DTfaNSjs2sPWWX68ekU4rswtRSQtHdY1evK1BU+cNfURvk16UijDYJ1AlwEh932LHgp25GCk4ouEgUNw2/UfPnB8jLAgHvAk1JO5pQtYUEDS8tWAt1JckFJqWZ6EUpUn0hd5IvuZlHJJ8FOJDByynUQNqWFPiHKK8XPCUEWU6SW4Vawp/eCsXgVKAAUk81E+G3ECB8TlSlfGAKWPnt6fpGVOHdkWOV7otwi/aJrWjJAOkvVgCRQ39IX4uWAC6nIoRRx1sDW8WysrWgMkos1SfGjNX9IuxeFUsAkp1hu87PRu8wr5beVrJFPnYxPDJrZCFM5KQlTKUir6TUFrEbswMU5pikrLIVqBs/KtX+Y4QxlZItKnC0+Z/T845NyNyVAoCjvZjxBAr4w7j65Y4uKezLeKTq4iVeFUCC6DxYVuAztxIvF+GxKdStZYJYhNwTShIYs7GtLwzTlJB95IdIB3t4V2aKcRkhUhtSQqtRQcg3DlAp9VCb90iLFP4ITFyld3vFmZRIqDzA2INYIydABUXd2rb0FPKAk5GsH3kMw3IqBdmY14wdluEVLJ1KSXZgH8S5rUwvnyY3jaiwmLFNTTaPviooMej0HDIgqIGOx6MEPLjkej0ZLIGImOR6MkImIKj0eiEIGIKj0eiiFa4qVHY9FBCsxBcej0Qh1VorXHo9GSEIrXHY9GWQrMRVHo9FEIKiBj0ejJCIiKo7HohZUY9HI9FlH/9k="/>
          <p:cNvSpPr>
            <a:spLocks noChangeAspect="1" noChangeArrowheads="1"/>
          </p:cNvSpPr>
          <p:nvPr/>
        </p:nvSpPr>
        <p:spPr bwMode="auto">
          <a:xfrm>
            <a:off x="0" y="-1041400"/>
            <a:ext cx="2133600" cy="2143125"/>
          </a:xfrm>
          <a:prstGeom prst="rect">
            <a:avLst/>
          </a:prstGeom>
          <a:noFill/>
        </p:spPr>
        <p:txBody>
          <a:bodyPr vert="horz" wrap="square" lIns="91440" tIns="45720" rIns="91440" bIns="45720" numCol="1" anchor="t" anchorCtr="0" compatLnSpc="1">
            <a:prstTxWarp prst="textNoShape">
              <a:avLst/>
            </a:prstTxWarp>
          </a:bodyPr>
          <a:lstStyle/>
          <a:p>
            <a:endParaRPr lang="th-TH"/>
          </a:p>
        </p:txBody>
      </p:sp>
      <p:pic>
        <p:nvPicPr>
          <p:cNvPr id="48145" name="Picture 17" descr="C:\Users\www\Pictures\SE 3.jpg"/>
          <p:cNvPicPr>
            <a:picLocks noChangeAspect="1" noChangeArrowheads="1"/>
          </p:cNvPicPr>
          <p:nvPr/>
        </p:nvPicPr>
        <p:blipFill>
          <a:blip r:embed="rId2" cstate="print"/>
          <a:srcRect/>
          <a:stretch>
            <a:fillRect/>
          </a:stretch>
        </p:blipFill>
        <p:spPr bwMode="auto">
          <a:xfrm>
            <a:off x="0" y="785794"/>
            <a:ext cx="3810000" cy="3829050"/>
          </a:xfrm>
          <a:prstGeom prst="rect">
            <a:avLst/>
          </a:prstGeom>
          <a:noFill/>
        </p:spPr>
      </p:pic>
      <p:pic>
        <p:nvPicPr>
          <p:cNvPr id="49154" name="Picture 2" descr="http://www.rd1677.com/backoffice/PicUpdate/70775.jpg"/>
          <p:cNvPicPr>
            <a:picLocks noChangeAspect="1" noChangeArrowheads="1"/>
          </p:cNvPicPr>
          <p:nvPr/>
        </p:nvPicPr>
        <p:blipFill>
          <a:blip r:embed="rId3" cstate="print"/>
          <a:srcRect/>
          <a:stretch>
            <a:fillRect/>
          </a:stretch>
        </p:blipFill>
        <p:spPr bwMode="auto">
          <a:xfrm>
            <a:off x="785786" y="4295775"/>
            <a:ext cx="4181475" cy="2562225"/>
          </a:xfrm>
          <a:prstGeom prst="rect">
            <a:avLst/>
          </a:prstGeom>
          <a:noFill/>
        </p:spPr>
      </p:pic>
      <p:pic>
        <p:nvPicPr>
          <p:cNvPr id="49158" name="Picture 6" descr="http://t0.gstatic.com/images?q=tbn:ANd9GcTUtIHHRx4plQm_t2ZOV_gsk-RZvQ1v2ESmrrEiAq4boJSIpc-N"/>
          <p:cNvPicPr>
            <a:picLocks noChangeAspect="1" noChangeArrowheads="1"/>
          </p:cNvPicPr>
          <p:nvPr/>
        </p:nvPicPr>
        <p:blipFill>
          <a:blip r:embed="rId4" cstate="print"/>
          <a:srcRect/>
          <a:stretch>
            <a:fillRect/>
          </a:stretch>
        </p:blipFill>
        <p:spPr bwMode="auto">
          <a:xfrm>
            <a:off x="4071934" y="714356"/>
            <a:ext cx="4508790" cy="3000396"/>
          </a:xfrm>
          <a:prstGeom prst="rect">
            <a:avLst/>
          </a:prstGeom>
          <a:noFill/>
        </p:spPr>
      </p:pic>
      <p:pic>
        <p:nvPicPr>
          <p:cNvPr id="14" name="Picture 12" descr="http://t2.gstatic.com/images?q=tbn:ANd9GcRspKjciOltzHRDOLdiqqZUNG2eYLUtIxJzdK3xHwHCJHsZRUrioA"/>
          <p:cNvPicPr>
            <a:picLocks noChangeAspect="1" noChangeArrowheads="1"/>
          </p:cNvPicPr>
          <p:nvPr/>
        </p:nvPicPr>
        <p:blipFill>
          <a:blip r:embed="rId5" cstate="print"/>
          <a:srcRect/>
          <a:stretch>
            <a:fillRect/>
          </a:stretch>
        </p:blipFill>
        <p:spPr bwMode="auto">
          <a:xfrm>
            <a:off x="5000628" y="3500438"/>
            <a:ext cx="4000496" cy="2868282"/>
          </a:xfrm>
          <a:prstGeom prst="rect">
            <a:avLst/>
          </a:prstGeom>
          <a:noFill/>
        </p:spPr>
      </p:pic>
      <p:cxnSp>
        <p:nvCxnSpPr>
          <p:cNvPr id="15" name="ตัวเชื่อมต่อหักมุม 14"/>
          <p:cNvCxnSpPr/>
          <p:nvPr/>
        </p:nvCxnSpPr>
        <p:spPr>
          <a:xfrm rot="16200000" flipH="1">
            <a:off x="1393021" y="3393269"/>
            <a:ext cx="6072206" cy="857256"/>
          </a:xfrm>
          <a:prstGeom prst="bentConnector3">
            <a:avLst>
              <a:gd name="adj1"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www\Pictures\ศิลป.jpg"/>
          <p:cNvPicPr>
            <a:picLocks noChangeAspect="1" noChangeArrowheads="1"/>
          </p:cNvPicPr>
          <p:nvPr/>
        </p:nvPicPr>
        <p:blipFill>
          <a:blip r:embed="rId2" cstate="print"/>
          <a:srcRect/>
          <a:stretch>
            <a:fillRect/>
          </a:stretch>
        </p:blipFill>
        <p:spPr bwMode="auto">
          <a:xfrm>
            <a:off x="1643042" y="1142984"/>
            <a:ext cx="4762500" cy="2828925"/>
          </a:xfrm>
          <a:prstGeom prst="rect">
            <a:avLst/>
          </a:prstGeom>
          <a:noFill/>
        </p:spPr>
      </p:pic>
      <p:pic>
        <p:nvPicPr>
          <p:cNvPr id="4100" name="Picture 4" descr="http://t0.gstatic.com/images?q=tbn:ANd9GcQrXQczonRWfuVW9sHnQ1lKBahO_zhufRMCWjt5Sr0Fn7UzPKy_"/>
          <p:cNvPicPr>
            <a:picLocks noChangeAspect="1" noChangeArrowheads="1"/>
          </p:cNvPicPr>
          <p:nvPr/>
        </p:nvPicPr>
        <p:blipFill>
          <a:blip r:embed="rId3" cstate="print"/>
          <a:srcRect/>
          <a:stretch>
            <a:fillRect/>
          </a:stretch>
        </p:blipFill>
        <p:spPr bwMode="auto">
          <a:xfrm>
            <a:off x="0" y="3929066"/>
            <a:ext cx="3978225" cy="2681294"/>
          </a:xfrm>
          <a:prstGeom prst="rect">
            <a:avLst/>
          </a:prstGeom>
          <a:noFill/>
        </p:spPr>
      </p:pic>
      <p:pic>
        <p:nvPicPr>
          <p:cNvPr id="4102" name="Picture 6" descr="http://t0.gstatic.com/images?q=tbn:ANd9GcS5zLgpvSGbKYBK-ueIIRvryTe2ir-VT7S6BxYu_z6N75vKu_CA"/>
          <p:cNvPicPr>
            <a:picLocks noChangeAspect="1" noChangeArrowheads="1"/>
          </p:cNvPicPr>
          <p:nvPr/>
        </p:nvPicPr>
        <p:blipFill>
          <a:blip r:embed="rId4" cstate="print"/>
          <a:srcRect/>
          <a:stretch>
            <a:fillRect/>
          </a:stretch>
        </p:blipFill>
        <p:spPr bwMode="auto">
          <a:xfrm>
            <a:off x="2501009" y="4000504"/>
            <a:ext cx="3285437" cy="2630968"/>
          </a:xfrm>
          <a:prstGeom prst="rect">
            <a:avLst/>
          </a:prstGeom>
          <a:noFill/>
        </p:spPr>
      </p:pic>
      <p:pic>
        <p:nvPicPr>
          <p:cNvPr id="4104" name="Picture 8" descr="http://t3.gstatic.com/images?q=tbn:ANd9GcSz6ZsRbnGvlH5kcEsW_xT5dwlbiGHbfiBaMbJfUMoxrHBoxijI"/>
          <p:cNvPicPr>
            <a:picLocks noChangeAspect="1" noChangeArrowheads="1"/>
          </p:cNvPicPr>
          <p:nvPr/>
        </p:nvPicPr>
        <p:blipFill>
          <a:blip r:embed="rId5" cstate="print"/>
          <a:srcRect/>
          <a:stretch>
            <a:fillRect/>
          </a:stretch>
        </p:blipFill>
        <p:spPr bwMode="auto">
          <a:xfrm>
            <a:off x="4571999" y="1142984"/>
            <a:ext cx="3619525" cy="2857520"/>
          </a:xfrm>
          <a:prstGeom prst="rect">
            <a:avLst/>
          </a:prstGeom>
          <a:noFill/>
        </p:spPr>
      </p:pic>
      <p:sp>
        <p:nvSpPr>
          <p:cNvPr id="4106" name="AutoShape 10" descr="data:image/jpeg;base64,/9j/4AAQSkZJRgABAQAAAQABAAD/2wBDAAkGBwgHBgkIBwgKCgkLDRYPDQwMDRsUFRAWIB0iIiAdHx8kKDQsJCYxJx8fLT0tMTU3Ojo6Iys/RD84QzQ5Ojf/2wBDAQoKCg0MDRoPDxo3JR8lNzc3Nzc3Nzc3Nzc3Nzc3Nzc3Nzc3Nzc3Nzc3Nzc3Nzc3Nzc3Nzc3Nzc3Nzc3Nzc3Nzf/wAARCACLALsDASIAAhEBAxEB/8QAHAAAAgMBAQEBAAAAAAAAAAAABAUCAwYBBwAI/8QAPBAAAgEDAwIFAgQEBAQHAAAAAQIDAAQRBRIhMUEGEyJRYTJxFIGRoSNCUsEVJGKxBxbR8DNUcoKy4fH/xAAaAQACAwEBAAAAAAAAAAAAAAAEBQECAwAG/8QAKxEAAgICAgEDAwIHAAAAAAAAAQIAAwQRITESEyJBMlFhBTMUFUJxkaGx/9oADAMBAAIRAxEAPwDReOPDlyukrOpi9JBk56/avM47UK8jMDjnCkV614q8U6bcaEYYZTLP6c7VJAPcE1gLpDdRebGu1hyB7/FBXUBeVjjD/UCPbZ1M5b6dc3lxmONjg/pTnW9Nu9MtIZ7uFo0J4fFVabq8+kXe8oWUn1owp/458U2niPw1HZ2ltcK4ZT5hQ7M/es1rV157jUX2V2AquwZj7vUTNYvD52VK8j3rMl8QMo96tls7mM7Rkn4PFRW3LelhjacmtKNVcDqD/qK/xrAhdMP9x54FXOqhm4wtejXW1oT7YrzjTLk2vNrH/EIwT7U8Or3iwlJFTnvnmtWUudiJwPS9jdwSeJRqgKjllzRcTRPfpCRknrmhEuo5LmJ3cAg8mi1jRNQEq4bJ4IPSu8dSvlxNhpNhBbDzFHOK888ewbtQDqODmvQ7J96ZzxisB4tPm6k6bgMdM1Srh5e/9uQ8MkJbtkdK01uZEQNH6twyfis/olu6WsjE7vkU3gv2iUJtBAXkmrke4zJj7BKdVWUOhlkBz0Wq9OVPOeV8YUdKjdGKZ1aN9xAy3xUNKuYY5ZNzA8d+ldrmR0kp1CFbi+TYvBx2p/cW7xWcZVfSnWlVqq3F/wCYsij1cDPFMdY1CTyZbVfTGOpz1PxVXbxE1x6WuYARZfXQe6jVegPJFNbaURWs0hLEBCfUeKzrhEkUucDFXahdmHRLjJOJDsXn9aGU+TgmP/RSpPFZj7ydpJpH6lmJ/U0w0Nh5Dl+5pTNgLkU58PRq1u0jE4U8rjrRYUtwIE1y1sWY8Ts8Q3s6txjrQDR5JIprfXHm4RI9i9hil5Yg420UlYQRNkZbXNvoT1geKRLoq6bZ6dGE2Yklcglj70NaWwNoLhZ0Xbx5Z6mqk042pZYyUXuCuKYJA0lsPJO7A9QIrF2DdSiAiCzeH49at5DaMguE6qT1pNBrGq6Pp0miz21u8K5UpJGM4980/tpp7GQtAQCy4NCXenNfAySACQZIb2rErzsRhj5Xj7LOV/5M3oWhXWs3fkWkZC59Un8sQ+aX+KtKbQtTksRL5+DkyBcZPfgU/tbW+gunFhctDIoyWVtu4fbvSTxIzSXgkkcM23DNjGTWAI61HQ2x2p4iuGUoBtGDTFJllQq3DfFLQvdRmr4YnkcBSQfitEsKTLIxRePz95dhEb0Efc0baR3EuPw0bykc4SNmP7VG2tpZyF8tid23IUkE/evSNItpPDtgZVhXcU9RDAEE0QbAda+YkOM9ZKtFmgPcSWrCe2lhcDkSIVP71ltdtkuJ3aNcsrepjW7t9ScKXnkJkc5xnOKhcQ6ffvvuIQJe0icGj/5f/Up5mbWbXxmY0y1/CaUwc+uQZ9Xah1t28lsNzmj9Z0aZZg6zvJbcbR7e+arW2lChfTx0A9qDepqzppVm3xF1tAXtZwMGTH7UHbWZER2YBPZuKcxKLGaQs21CNwJ6E+1A3E6NLiF8oeSMYzWLsFhFGO95AHQixsxgBAwbuw7mrDJNIVV8k9wavlPmY2qFAPai9PSL1NgFx2+KFZi3Jj+mlalCqIu1UbVh7HHNLNXuQYIIVJIXLHmmWrP59wcjAXpSS5jEchMuQewNXpTyPEzzLkqTZi2bsKbaPI9oEfIw55FKpmDyZUcZpjCkirFkcCmFa+M8xfa1p2Yz1CSJnOBigcg9gasuDuANUrwAK3Jg4E9d/HSPGI54VfA4ZutCGeZQVQYT2XrXz/ikgLPyCcgGqHmlZSI1BYdQBzS+E8CSLMxyTtHQe9caGaQZEo2jhiOtcgWOeI+YzJ84qflm2AIk3r7/ABXCcIDcWFwysFfd8g81ivENvJaz4kOc9CK9CMyOQwIpVr2kvq0KqqbcH0vnrUMgY7hWLltSfH4mMs0XyjJKeAMAe57Uw0K4nOoW1rHbLdeZIEWM8Ek/Pah7vS7rT0AmAeMdHXkD7+1M/Cby2Vy2pwrG7Rfw1DP79Tx/31oZgADuehrf1VBrM9sj0+3trMRiGMAc+gAc1hPEOtLJcvZkDIYBST1rtv4s1G6d0miiCocbkkPPHyKxmq3X4nUHl64br81fG/cBHxBhhMVYWHkzSIsjLuwcZqC3TxS7W79K1vhew05rJEvLaOaYj1SOoJJ/tQvjTw3DbabPqNgWEduPMeNjnaB1IP8AanFf6lW7a1EttDVHRi+G6DrhuVI6e9QmSC3KuwCx9Qx/2pDb34QbicAUUbr8bEQ+Np6Cibwtqa+ZfGxWuO/iV3cv4qXbsXyxyoJqhrZRx5YJ7HHFSEaJLnaN3uP71M3DKuPMwfbFecO9+6PkrFYCoILNaSQqQ8Sg9QVNAMk6n+CpBJxTky7lycsT2PeuCyaIiYMUf46CpVPI8Sl2SKF23cFt9CuWcvcqAxXKg9B96zeq2UovpRNuLKcccitmbi+K7mlynUqBwa5dwpIxlTKMUwwB5NG1gJwJ56+17m8mM84kiKvgjB9qPCJLCHMrq6j6ccGnkWiRFw0xZnbJPxX0+m28bBFVt7cDLcVqCNwYiJh6o8d6qzR7afeq7BIsKO5PBrn4Njy0HNabmc9P2SPIN0rbf/SKBuI5VdSG2HOAVHWipJf4CyerA6qpGT+tVGd96hx6fYmgYUdT6GOVGOdhGOSa+8wM2GHA/p6VPflMwKBzyvXNSjnhLbX9I78d66drcrSCN3J9PHvXZNsRxFnB+eKvWCHl0kBz0Br5guDhAV6HnBrtzgNSGn6Lc37SSx2yTRZwVkOFNc8WeFXHhx5ooY7e/jTpbnCsoJ9J9+M4p3pWopaWq2+3DAk8tkmi5NThnPkSkYbrkcfah7Iwx3avRB4nglrLd28/LSrkYwe+fvRUMiJJHudOGGV3c9a2HiHw0bLXEd7C3urOcDymuL4wRq39DNx+XvTC2aCL8VYz+HdJnltpI0mDyoqw7wSxXZGAMAEnnPFb1L7dxg2WoPtG450RzsAB4p7qF0i6Pdx3PqRoHBz3G09azOiyqpAU5UcA88jPzzRXi24KeHb0j/y7/wDxpcGKvxJvqFjjc8lt5nKR+YeigU3sLjnGaQQk7QCelHWspVgBmnlVh2CYSqqo0omh3cE5Y4547VE75GACZbsD1qi0nYyAI5BIwemD96eW0CFdzKM/zFD/AGoXIqJt/EGyclaV/MFhgNvhpMFz+1EcSDLNwOoq4xRnpg49zVbJt5BGB2xVgABoRFZY1jeTGVzqsa5R1GVyQaFEqIu4oCw7mikAchyuFU8A96+e1jJDhSQRk496sJnqBTSo74WMAnqVqpbGe7mLx7QU6FqLuogyhQMDOeDXFgcx5V9nYhqnmRofMEvobq2t1Pm5mJ+g420AIL8jOyP9acPalSDvLL3JrgDAdf2q4YyrqvxGxMrTM4icg9c8CirCEo5SVC2Tnc3FcZfPzlcBjypb981NzsBjVjgexyawlgOYUxSGVmhjVgOSnY0RdLYXNqHSBRJtyVU85pWIGGJXyAf6jgVN4mMe9Chi91zmpk65g4R12lIyNvYmuHymmBlVnP8ASDjNTYl22knYvvV8cY25BVkXqB1FRxLGDSRTdEXyVx6fVQn+ctrjzDIJokwSMc0xkEcmRJznvjBAqMMaRysS+VYgFT7dKoygzWtyI1sdTttRtmtrtVlhcYIcftWd16z1zTcL4Y1aaKzQZFmgX0HHUOQSc+x9+tLdWkfT53FqTjqxHf7V3T9ckVRtO9T1yaGa0r9Mc4+F5Dyf/EZeH3uHhjlug/nN/wCIX+ot3zV/je52+Hbpc8sm39SKhYXHmNkDknOaX+PJh/hDRjqWX/ehx7nEOZOZgIWY/wA2KJjcgcGggGoiPOM5201QmZjqarw/H+IcJCNzDLMD3AHI/StAC6D0RAEVlfCmoxadqKvdpvhkUoHBxsJGBn/vvWrjvYJMkSYwfVxnB9qItcMBEOZQ6OWPI+8pd7iNiHUflVckjuuDj70biMvksTnkiuO9sQfL4kH8p61lqBcwaFcJuI4X4q5tuQdpzUo38w4IYEDaB0ya6JYoZvJkuIlmx9IbJqQJBlJQeYQ6qVPJ9PIr5gmMKMD5PNEPjdtLffkVAxQmMb3AY9NveukRdchQMLwffNCbX/qB/Oj7q2Ak2AnPXBHNSEUSgAx8j/WakTjoRgXSRNvmLz1zwalZSIGLsjADo22q5bO3kl3LJ5YHRl5qkK0SttkYkHo5rKWAhzTNe71iI2gZ5bk4qpJGX+FnIXpgZ/WhjcCIqxfBBG7aOvxRDTFZS1soA6Nu4JzXSZ2fcCCQWHXngfpVblSDtIAX6lAyauv7a6iC/iImjQc+o9aotGZMyAxsA2QSPf71w0Z3M+KdHUnOO45quVZHgZhIwRh0xjJ/6UcLR2kea7IihPPlq31/J+PilOramHkFvaoZJCMIijmg7bh0I5wsPkO8hdQi4s1fGSBz81mYrVILmdpriSJB9EaDJY+/PGBWt03esLW1wB5inDAHIH50n8RWe1A46p+4odTHa96lGna5+H9DgMTxk0D4m1UXjxwRMGAO5yOgPYUrnBYbQSSc4A60KrKuNx5o7FxgzeRivOz/AEvZX395bjaBlePerIWQtwMfNdWZPLwSuOxNRaeLj+ESfg4Bo16/A7+J2LlLcv5hqtABgl3J4PGRTzTPoVoQDjhtwNZ6GUEjCuqjtux/+0/00gQv1Un1DB6j2rO/lNwpgGXRGxNHDKskPmxEqc8gjGKplZYyZJMkdSwGAKUtqC2Km5dlGzkkrkfYjvWW8ReIpNYuiVHlWwGBEnpye5PvVKm8+Igy8U0HyXozR6t4nt4GaGwcvIRgy9l+1Z5LzktxknO7uTSRXLH/AKVdv2oOaKXQi0kmaSy8RPBIkdx6ovc9RWqilhK7yC64DKwry6eQ+V+dbLwtM97pUa+YcxHaQazeXU/E0QnR9x2OT7selVj8I3Jkkyf9NcULGMNnAOPSeatES45yPzqBJaXSwmKQFlxg/wArV1TvzuQkg856kVfK6yMfxKbIz9Jj7Ul1HWRaq6gcjhTnkiswu5bYEvvZEgLiKTYxwTjBC1zw/qtp/i8C3Mxc7gdo/mPYZ+9Y69vpZwxZ29XalRlZbgGNygHVqv4ccyFbbcT9C21yt/Zg6k9uz8krG2RGM9M/ApHeyabpkzTeZgLyi56fYV5HFqV2ilYLqVE7BW60foMcupal5U13IhEbOGPq5GOOfvQFu+gY/wAXEXhrO5uCLvVcXEhMFq/K49Ujj3Vf7nAomDS4oI2RFMQfqNwJI/1Ejr+R+KVWl7/hsif4o7GAAIJoj9I7ZHatxplna3kavaSJICM8sMgfI60lvNgOviFXuavq6mKubcWGpBVBCPGGBJJ7kHk/YUZeWaXdq+9gPQcD3OKL1C1F3dNeSMGjX0xADGVHf7UBNBJezrGrsoAy232phSmlBaY3ZR8NL3MjpNtHCkglGZyuGZup/wDqkJt2kuBEmCS2B716Dq+iNHawSx5aZpSGI4wvt+WKT/8ALjIWk83L53KQCMU5wyX5HUSWJsxGmnbGKsr7wenAz+tFR6bI0Z2qB8lskflTO1iMcB82YysSVZW6nn/euGMByIplDJ1Vm5x7g+1MSBrRlU2jeSnkRI8DxttYEEewq+2uVskkklbCFec89x7UdMqSriULu7EqM/tSLV2dLeVX47DA60vur8R+I/x8tbEIP1CUa1rbagohjG2JW3c9WP8Aak/Xpn86+Ud6kBQwGupg5L9yyHH511m9WKgTtBNVK5Y89TRKWb4MUZON6Z8l6l0/MJrT+BWUx3cTtgAq1ZaTJhP2Fa3/AIcWklzJdOHVEQjezYxj25qzdQRTzH/miByUUlic5HJoyOJnQMQ2T81fI1pBJugbljyzL9X2HYVNbvAxlT+dUBlmlF3cNbwEyPtABx81gr55Z7iPDbvNPBI4FPvEFxKyEM24L3FZ27uYotPgDlt3qCheM565PaoB1LEb4Eq1GeMT7LeQyqBt3Y9P5UECWBzUHulklBWJIlxwq5OPz6k10SfxBjpWbuT1GuJjKg8m7hMB9OPan/hFYm1cCeVYl8pvU33Xj/ekMI5LDkEU38Om3GoH8UMxmJv1yMUK/UcIORNjcTWsjgIpkEzNGYuTkAKBtH/uP6Vt9Etp9L0eR7hdlw0O7YesYxgA8/FK/AGjWbAay0YeRtxh39I1yQCvyeefanmqSs1pcMGURn6yxP0gUtuYNr8Rfl5Asb0k6HZmeuSEt0jGAqKBz2qWkRNLAwhjH8Q5Mx7L2A+f+tdtrEajMWZzJZL9PBHmff4/3rRWyiNPoxgYwKPVdjmD2EHgS2x0yAW5jkQOG4OeprIa9pz6bclCSUOSjf1CtskoVQc0DrCw6hatBNgEco/dTRmPeKj+IMVJM8snHlyykFtrjPHTP9qEVwibMbcdCPb2plqtvPa3DRhdrA+rPKsKUysFJDjy89iMj9aaBgw2JkZGWVcEHBPuKzeuXPmSLADnBy3xTLUrtYom2kMw4GO9Z1gWk3scs3WsrCDxM2cr1IYqajFWKnHIqEhAOKDdCvUYY2Stg03cqmbsO9UAlavlRzGJNp25xnHGaH2k9RVBL2bJk/OZlKkcVrfBrtFaT+pgrSAEKRzgd81kB1ArdeErdF08CaQRu5LKG5De32rT1B0YE+K31LG4LSSFQzyOxwDnpRQtSB9Kn5BNfB4LcossW9v6hwKtF/kemCMDsKssEaZ/VQ624RsYfnOMEisnqdx5xChQEQYUCtRqkrvLe7mJ2J6c9uaXaPDFJNOzxqxigZ03DIDDocUK1hJj6jEWpPL5My+0hqLs7S4uS5hGUjG6R2OFQe5Pah3leR2ldsueScd6c+IP8vJBZw+i3WFJNg7sw5J9z9+lWlFH2lN5e2tugtbCMSDgy3Ui+pz7KD9K/ue/tRXhxYNR1GG0ldg0zhAM44PWkgAYnIp7oYEOoaY8Q2sZFOR85qSgK7g12VYjemDP0BDNFYWvlQqioAFRewC9BQMlsNRVEfPkRnO0H6j8+4FLZJHZo1ZiVL8itJAoWEADAApfVSN+RkKfmQjhCLtUYFdkOxTmrf5iKB1J2VPScVsTqaDkym5u9i4BPFK5b8g5JP60DfTSZ+s0i1O5mT1LIQR0rgNziI71qWOS0L3QEaKOJG7fb3rzq91SOQ/5cPtO7Y+DhwOOK02gO2pXFxNfsZ3iU+X5nIX0t0HSsTe3k974g1F7lwximeKMBQqoisQAAOBRuL5Be4HkWeJ0ILukmPnTMWYftTqHwd4inszfR6JdG1UbjI21Dj3CsQ37Vof+GOnWd1eXdxcQLJLA48oknC9OQOmeete1WXrhnViSNo4Natbo6mATY8p+XrxkhUAH1fFK3dmzwcnpTnXYkXXtQRVAVbt1A9hml0gwTir9iU5U8Q68t/KtIYh9YXcee9J3znmnkBMiKr+oY70vuEXH0jqaEYeJjmiw3pz2JXp9m15OEXjua1VufJRYypyOFwOgFKNKjVYFcDDbwM/FFySyI4CsQCTn9awdtmMqKwi/3juwumZyJSWwewpjvQ8mJs/akMRzIAfvT60uZvwyevt7CtK7iODFubgr5eScbn//2Q=="/>
          <p:cNvSpPr>
            <a:spLocks noChangeAspect="1" noChangeArrowheads="1"/>
          </p:cNvSpPr>
          <p:nvPr/>
        </p:nvSpPr>
        <p:spPr bwMode="auto">
          <a:xfrm>
            <a:off x="0" y="-522288"/>
            <a:ext cx="1447800" cy="1076326"/>
          </a:xfrm>
          <a:prstGeom prst="rect">
            <a:avLst/>
          </a:prstGeom>
          <a:noFill/>
        </p:spPr>
        <p:txBody>
          <a:bodyPr vert="horz" wrap="square" lIns="91440" tIns="45720" rIns="91440" bIns="45720" numCol="1" anchor="t" anchorCtr="0" compatLnSpc="1">
            <a:prstTxWarp prst="textNoShape">
              <a:avLst/>
            </a:prstTxWarp>
          </a:bodyPr>
          <a:lstStyle/>
          <a:p>
            <a:endParaRPr lang="th-TH"/>
          </a:p>
        </p:txBody>
      </p:sp>
      <p:pic>
        <p:nvPicPr>
          <p:cNvPr id="4107" name="Picture 11" descr="C:\Users\www\Pictures\วัยรุ่น.jpg"/>
          <p:cNvPicPr>
            <a:picLocks noChangeAspect="1" noChangeArrowheads="1"/>
          </p:cNvPicPr>
          <p:nvPr/>
        </p:nvPicPr>
        <p:blipFill>
          <a:blip r:embed="rId6" cstate="print"/>
          <a:srcRect/>
          <a:stretch>
            <a:fillRect/>
          </a:stretch>
        </p:blipFill>
        <p:spPr bwMode="auto">
          <a:xfrm>
            <a:off x="5675306" y="4000504"/>
            <a:ext cx="3468694" cy="2584177"/>
          </a:xfrm>
          <a:prstGeom prst="rect">
            <a:avLst/>
          </a:prstGeom>
          <a:noFill/>
        </p:spPr>
      </p:pic>
      <p:pic>
        <p:nvPicPr>
          <p:cNvPr id="4109" name="Picture 13" descr="http://t1.gstatic.com/images?q=tbn:ANd9GcStHVs0WLlhT8L_P3UJb5WuPhTxsevbBPixTyGZHF2QQedm6G1DLg"/>
          <p:cNvPicPr>
            <a:picLocks noChangeAspect="1" noChangeArrowheads="1"/>
          </p:cNvPicPr>
          <p:nvPr/>
        </p:nvPicPr>
        <p:blipFill>
          <a:blip r:embed="rId7" cstate="print"/>
          <a:srcRect/>
          <a:stretch>
            <a:fillRect/>
          </a:stretch>
        </p:blipFill>
        <p:spPr bwMode="auto">
          <a:xfrm>
            <a:off x="3143240" y="2928934"/>
            <a:ext cx="3581400" cy="1066801"/>
          </a:xfrm>
          <a:prstGeom prst="rect">
            <a:avLst/>
          </a:prstGeom>
          <a:noFill/>
        </p:spPr>
      </p:pic>
      <p:sp>
        <p:nvSpPr>
          <p:cNvPr id="9" name="ตัวยึดท้ายกระดาษ 7"/>
          <p:cNvSpPr>
            <a:spLocks noGrp="1"/>
          </p:cNvSpPr>
          <p:nvPr>
            <p:ph type="ftr" sz="quarter" idx="11"/>
          </p:nvPr>
        </p:nvSpPr>
        <p:spPr>
          <a:xfrm>
            <a:off x="5962648" y="6492875"/>
            <a:ext cx="3181352" cy="365125"/>
          </a:xfrm>
        </p:spPr>
        <p:txBody>
          <a:bodyPr/>
          <a:lstStyle/>
          <a:p>
            <a:r>
              <a:rPr lang="en-US" sz="3600" b="1" dirty="0" err="1" smtClean="0">
                <a:solidFill>
                  <a:srgbClr val="0000FF"/>
                </a:solidFill>
                <a:latin typeface="DilleniaUPC" pitchFamily="18" charset="-34"/>
                <a:cs typeface="DilleniaUPC" pitchFamily="18" charset="-34"/>
              </a:rPr>
              <a:t>Maream</a:t>
            </a:r>
            <a:r>
              <a:rPr lang="en-US" sz="3600" b="1" dirty="0" smtClean="0">
                <a:solidFill>
                  <a:srgbClr val="0000FF"/>
                </a:solidFill>
                <a:latin typeface="DilleniaUPC" pitchFamily="18" charset="-34"/>
                <a:cs typeface="DilleniaUPC" pitchFamily="18" charset="-34"/>
              </a:rPr>
              <a:t> S. 13</a:t>
            </a:r>
            <a:r>
              <a:rPr lang="th-TH" sz="3600" b="1" dirty="0" smtClean="0">
                <a:solidFill>
                  <a:srgbClr val="0000FF"/>
                </a:solidFill>
                <a:latin typeface="DilleniaUPC" pitchFamily="18" charset="-34"/>
                <a:cs typeface="DilleniaUPC" pitchFamily="18" charset="-34"/>
              </a:rPr>
              <a:t>/</a:t>
            </a:r>
            <a:r>
              <a:rPr lang="en-US" sz="3600" b="1" dirty="0" smtClean="0">
                <a:solidFill>
                  <a:srgbClr val="0000FF"/>
                </a:solidFill>
                <a:latin typeface="DilleniaUPC" pitchFamily="18" charset="-34"/>
                <a:cs typeface="DilleniaUPC" pitchFamily="18" charset="-34"/>
              </a:rPr>
              <a:t>7</a:t>
            </a:r>
            <a:r>
              <a:rPr lang="th-TH" sz="3600" b="1" dirty="0" smtClean="0">
                <a:solidFill>
                  <a:srgbClr val="0000FF"/>
                </a:solidFill>
                <a:latin typeface="DilleniaUPC" pitchFamily="18" charset="-34"/>
                <a:cs typeface="DilleniaUPC" pitchFamily="18" charset="-34"/>
              </a:rPr>
              <a:t>/</a:t>
            </a:r>
            <a:r>
              <a:rPr lang="en-US" sz="3600" b="1" dirty="0" smtClean="0">
                <a:solidFill>
                  <a:srgbClr val="0000FF"/>
                </a:solidFill>
                <a:latin typeface="DilleniaUPC" pitchFamily="18" charset="-34"/>
                <a:cs typeface="DilleniaUPC" pitchFamily="18" charset="-34"/>
              </a:rPr>
              <a:t>2012</a:t>
            </a:r>
            <a:endParaRPr lang="th-TH" sz="3600" b="1" dirty="0">
              <a:solidFill>
                <a:srgbClr val="0000FF"/>
              </a:solidFill>
              <a:latin typeface="DilleniaUPC" pitchFamily="18" charset="-34"/>
              <a:cs typeface="DilleniaUPC" pitchFamily="18" charset="-34"/>
            </a:endParaRPr>
          </a:p>
        </p:txBody>
      </p:sp>
      <p:sp>
        <p:nvSpPr>
          <p:cNvPr id="11" name="TextBox 10"/>
          <p:cNvSpPr txBox="1"/>
          <p:nvPr/>
        </p:nvSpPr>
        <p:spPr>
          <a:xfrm>
            <a:off x="1428728" y="1"/>
            <a:ext cx="5643602" cy="1323439"/>
          </a:xfrm>
          <a:prstGeom prst="rect">
            <a:avLst/>
          </a:prstGeom>
          <a:noFill/>
        </p:spPr>
        <p:txBody>
          <a:bodyPr wrap="square" rtlCol="0">
            <a:spAutoFit/>
          </a:bodyPr>
          <a:lstStyle/>
          <a:p>
            <a:pPr algn="ctr"/>
            <a:r>
              <a:rPr lang="th-TH" sz="8000" b="1" dirty="0" smtClean="0">
                <a:latin typeface="TH SarabunPSK" pitchFamily="34" charset="-34"/>
                <a:cs typeface="TH SarabunPSK" pitchFamily="34" charset="-34"/>
              </a:rPr>
              <a:t>มิติด้านสังคม</a:t>
            </a:r>
            <a:endParaRPr lang="th-TH" sz="8000" b="1" dirty="0">
              <a:latin typeface="TH SarabunPSK" pitchFamily="34" charset="-34"/>
              <a:cs typeface="TH SarabunPSK" pitchFamily="34"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i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104"/>
                                        </p:tgtEl>
                                        <p:attrNameLst>
                                          <p:attrName>style.visibility</p:attrName>
                                        </p:attrNameLst>
                                      </p:cBhvr>
                                      <p:to>
                                        <p:strVal val="visible"/>
                                      </p:to>
                                    </p:set>
                                    <p:animEffect transition="in" filter="box(in)">
                                      <p:cBhvr>
                                        <p:cTn id="12" dur="500"/>
                                        <p:tgtEl>
                                          <p:spTgt spid="410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box(in)">
                                      <p:cBhvr>
                                        <p:cTn id="17" dur="500"/>
                                        <p:tgtEl>
                                          <p:spTgt spid="410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box(in)">
                                      <p:cBhvr>
                                        <p:cTn id="22" dur="500"/>
                                        <p:tgtEl>
                                          <p:spTgt spid="410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107"/>
                                        </p:tgtEl>
                                        <p:attrNameLst>
                                          <p:attrName>style.visibility</p:attrName>
                                        </p:attrNameLst>
                                      </p:cBhvr>
                                      <p:to>
                                        <p:strVal val="visible"/>
                                      </p:to>
                                    </p:set>
                                    <p:animEffect transition="in" filter="box(in)">
                                      <p:cBhvr>
                                        <p:cTn id="27" dur="500"/>
                                        <p:tgtEl>
                                          <p:spTgt spid="4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t3.gstatic.com/images?q=tbn:ANd9GcQLiQbN5o46mJhgQF1uQvqd4LDk3hLDDjlFnMGtvdhXjkP395Fm"/>
          <p:cNvPicPr>
            <a:picLocks noChangeAspect="1" noChangeArrowheads="1"/>
          </p:cNvPicPr>
          <p:nvPr/>
        </p:nvPicPr>
        <p:blipFill>
          <a:blip r:embed="rId2" cstate="print"/>
          <a:srcRect/>
          <a:stretch>
            <a:fillRect/>
          </a:stretch>
        </p:blipFill>
        <p:spPr bwMode="auto">
          <a:xfrm>
            <a:off x="4804458" y="3786190"/>
            <a:ext cx="4339542" cy="3071810"/>
          </a:xfrm>
          <a:prstGeom prst="rect">
            <a:avLst/>
          </a:prstGeom>
          <a:noFill/>
        </p:spPr>
      </p:pic>
      <p:pic>
        <p:nvPicPr>
          <p:cNvPr id="64514" name="Picture 2" descr="http://t1.gstatic.com/images?q=tbn:ANd9GcSx7WMZgTLQzy_ZbDicE8gOLilNk5QOjQoRkSWtZJbbsO03-vtAaQ"/>
          <p:cNvPicPr>
            <a:picLocks noChangeAspect="1" noChangeArrowheads="1"/>
          </p:cNvPicPr>
          <p:nvPr/>
        </p:nvPicPr>
        <p:blipFill>
          <a:blip r:embed="rId3" cstate="print"/>
          <a:srcRect/>
          <a:stretch>
            <a:fillRect/>
          </a:stretch>
        </p:blipFill>
        <p:spPr bwMode="auto">
          <a:xfrm>
            <a:off x="2500298" y="357166"/>
            <a:ext cx="4214810" cy="3405568"/>
          </a:xfrm>
          <a:prstGeom prst="rect">
            <a:avLst/>
          </a:prstGeom>
          <a:noFill/>
        </p:spPr>
      </p:pic>
      <p:pic>
        <p:nvPicPr>
          <p:cNvPr id="64516" name="Picture 4" descr="http://t2.gstatic.com/images?q=tbn:ANd9GcRW83z9OY6TLfAIqnMkFVHnVogtxyL8ykZRwsuq2hEuB5_W9aDGVQ"/>
          <p:cNvPicPr>
            <a:picLocks noChangeAspect="1" noChangeArrowheads="1"/>
          </p:cNvPicPr>
          <p:nvPr/>
        </p:nvPicPr>
        <p:blipFill>
          <a:blip r:embed="rId4" cstate="print"/>
          <a:srcRect/>
          <a:stretch>
            <a:fillRect/>
          </a:stretch>
        </p:blipFill>
        <p:spPr bwMode="auto">
          <a:xfrm>
            <a:off x="214282" y="3001717"/>
            <a:ext cx="5214974" cy="3856283"/>
          </a:xfrm>
          <a:prstGeom prst="rect">
            <a:avLst/>
          </a:prstGeom>
          <a:noFill/>
        </p:spPr>
      </p:pic>
      <p:sp>
        <p:nvSpPr>
          <p:cNvPr id="5" name="ตัวยึดท้ายกระดาษ 7"/>
          <p:cNvSpPr>
            <a:spLocks noGrp="1"/>
          </p:cNvSpPr>
          <p:nvPr>
            <p:ph type="ftr" sz="quarter" idx="11"/>
          </p:nvPr>
        </p:nvSpPr>
        <p:spPr>
          <a:xfrm>
            <a:off x="5962648" y="6492875"/>
            <a:ext cx="3181352" cy="365125"/>
          </a:xfrm>
        </p:spPr>
        <p:txBody>
          <a:bodyPr/>
          <a:lstStyle/>
          <a:p>
            <a:r>
              <a:rPr lang="en-US" sz="3600" b="1" dirty="0" err="1" smtClean="0">
                <a:solidFill>
                  <a:srgbClr val="0000FF"/>
                </a:solidFill>
                <a:latin typeface="DilleniaUPC" pitchFamily="18" charset="-34"/>
                <a:cs typeface="DilleniaUPC" pitchFamily="18" charset="-34"/>
              </a:rPr>
              <a:t>Maream</a:t>
            </a:r>
            <a:r>
              <a:rPr lang="en-US" sz="3600" b="1" dirty="0" smtClean="0">
                <a:solidFill>
                  <a:srgbClr val="0000FF"/>
                </a:solidFill>
                <a:latin typeface="DilleniaUPC" pitchFamily="18" charset="-34"/>
                <a:cs typeface="DilleniaUPC" pitchFamily="18" charset="-34"/>
              </a:rPr>
              <a:t> S. 13</a:t>
            </a:r>
            <a:r>
              <a:rPr lang="th-TH" sz="3600" b="1" dirty="0" smtClean="0">
                <a:solidFill>
                  <a:srgbClr val="0000FF"/>
                </a:solidFill>
                <a:latin typeface="DilleniaUPC" pitchFamily="18" charset="-34"/>
                <a:cs typeface="DilleniaUPC" pitchFamily="18" charset="-34"/>
              </a:rPr>
              <a:t>/</a:t>
            </a:r>
            <a:r>
              <a:rPr lang="en-US" sz="3600" b="1" dirty="0" smtClean="0">
                <a:solidFill>
                  <a:srgbClr val="0000FF"/>
                </a:solidFill>
                <a:latin typeface="DilleniaUPC" pitchFamily="18" charset="-34"/>
                <a:cs typeface="DilleniaUPC" pitchFamily="18" charset="-34"/>
              </a:rPr>
              <a:t>7</a:t>
            </a:r>
            <a:r>
              <a:rPr lang="th-TH" sz="3600" b="1" dirty="0" smtClean="0">
                <a:solidFill>
                  <a:srgbClr val="0000FF"/>
                </a:solidFill>
                <a:latin typeface="DilleniaUPC" pitchFamily="18" charset="-34"/>
                <a:cs typeface="DilleniaUPC" pitchFamily="18" charset="-34"/>
              </a:rPr>
              <a:t>/</a:t>
            </a:r>
            <a:r>
              <a:rPr lang="en-US" sz="3600" b="1" dirty="0" smtClean="0">
                <a:solidFill>
                  <a:srgbClr val="0000FF"/>
                </a:solidFill>
                <a:latin typeface="DilleniaUPC" pitchFamily="18" charset="-34"/>
                <a:cs typeface="DilleniaUPC" pitchFamily="18" charset="-34"/>
              </a:rPr>
              <a:t>2012</a:t>
            </a:r>
            <a:endParaRPr lang="th-TH" sz="3600" b="1" dirty="0">
              <a:solidFill>
                <a:srgbClr val="0000FF"/>
              </a:solidFill>
              <a:latin typeface="DilleniaUPC" pitchFamily="18" charset="-34"/>
              <a:cs typeface="DilleniaUPC" pitchFamily="18" charset="-34"/>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8662" y="0"/>
            <a:ext cx="7715304" cy="1323439"/>
          </a:xfrm>
          <a:prstGeom prst="rect">
            <a:avLst/>
          </a:prstGeom>
          <a:noFill/>
        </p:spPr>
        <p:txBody>
          <a:bodyPr wrap="square" rtlCol="0">
            <a:spAutoFit/>
          </a:bodyPr>
          <a:lstStyle/>
          <a:p>
            <a:pPr algn="ctr"/>
            <a:r>
              <a:rPr lang="th-TH" sz="8000" b="1" dirty="0" smtClean="0">
                <a:solidFill>
                  <a:schemeClr val="bg1"/>
                </a:solidFill>
                <a:latin typeface="DilleniaUPC" pitchFamily="18" charset="-34"/>
                <a:cs typeface="DilleniaUPC" pitchFamily="18" charset="-34"/>
              </a:rPr>
              <a:t>มิติด้านวัตถุ</a:t>
            </a:r>
            <a:endParaRPr lang="th-TH" sz="8000" b="1" dirty="0">
              <a:solidFill>
                <a:schemeClr val="bg1"/>
              </a:solidFill>
              <a:latin typeface="DilleniaUPC" pitchFamily="18" charset="-34"/>
              <a:cs typeface="DilleniaUPC" pitchFamily="18" charset="-34"/>
            </a:endParaRPr>
          </a:p>
        </p:txBody>
      </p:sp>
      <p:sp>
        <p:nvSpPr>
          <p:cNvPr id="5" name="ตัวยึดท้ายกระดาษ 7"/>
          <p:cNvSpPr>
            <a:spLocks noGrp="1"/>
          </p:cNvSpPr>
          <p:nvPr>
            <p:ph type="ftr" sz="quarter" idx="11"/>
          </p:nvPr>
        </p:nvSpPr>
        <p:spPr>
          <a:xfrm>
            <a:off x="5962648" y="6492875"/>
            <a:ext cx="3181352" cy="365125"/>
          </a:xfrm>
        </p:spPr>
        <p:txBody>
          <a:bodyPr/>
          <a:lstStyle/>
          <a:p>
            <a:r>
              <a:rPr lang="en-US" sz="3600" b="1" dirty="0" err="1" smtClean="0">
                <a:solidFill>
                  <a:srgbClr val="0000FF"/>
                </a:solidFill>
                <a:latin typeface="DilleniaUPC" pitchFamily="18" charset="-34"/>
                <a:cs typeface="DilleniaUPC" pitchFamily="18" charset="-34"/>
              </a:rPr>
              <a:t>Maream</a:t>
            </a:r>
            <a:r>
              <a:rPr lang="en-US" sz="3600" b="1" dirty="0" smtClean="0">
                <a:solidFill>
                  <a:srgbClr val="0000FF"/>
                </a:solidFill>
                <a:latin typeface="DilleniaUPC" pitchFamily="18" charset="-34"/>
                <a:cs typeface="DilleniaUPC" pitchFamily="18" charset="-34"/>
              </a:rPr>
              <a:t> S. 13</a:t>
            </a:r>
            <a:r>
              <a:rPr lang="th-TH" sz="3600" b="1" dirty="0" smtClean="0">
                <a:solidFill>
                  <a:srgbClr val="0000FF"/>
                </a:solidFill>
                <a:latin typeface="DilleniaUPC" pitchFamily="18" charset="-34"/>
                <a:cs typeface="DilleniaUPC" pitchFamily="18" charset="-34"/>
              </a:rPr>
              <a:t>/</a:t>
            </a:r>
            <a:r>
              <a:rPr lang="en-US" sz="3600" b="1" dirty="0" smtClean="0">
                <a:solidFill>
                  <a:srgbClr val="0000FF"/>
                </a:solidFill>
                <a:latin typeface="DilleniaUPC" pitchFamily="18" charset="-34"/>
                <a:cs typeface="DilleniaUPC" pitchFamily="18" charset="-34"/>
              </a:rPr>
              <a:t>7</a:t>
            </a:r>
            <a:r>
              <a:rPr lang="th-TH" sz="3600" b="1" dirty="0" smtClean="0">
                <a:solidFill>
                  <a:srgbClr val="0000FF"/>
                </a:solidFill>
                <a:latin typeface="DilleniaUPC" pitchFamily="18" charset="-34"/>
                <a:cs typeface="DilleniaUPC" pitchFamily="18" charset="-34"/>
              </a:rPr>
              <a:t>/</a:t>
            </a:r>
            <a:r>
              <a:rPr lang="en-US" sz="3600" b="1" dirty="0" smtClean="0">
                <a:solidFill>
                  <a:srgbClr val="0000FF"/>
                </a:solidFill>
                <a:latin typeface="DilleniaUPC" pitchFamily="18" charset="-34"/>
                <a:cs typeface="DilleniaUPC" pitchFamily="18" charset="-34"/>
              </a:rPr>
              <a:t>2012</a:t>
            </a:r>
            <a:endParaRPr lang="th-TH" sz="3600" b="1" dirty="0">
              <a:solidFill>
                <a:srgbClr val="0000FF"/>
              </a:solidFill>
              <a:latin typeface="DilleniaUPC" pitchFamily="18" charset="-34"/>
              <a:cs typeface="DilleniaUPC" pitchFamily="18" charset="-34"/>
            </a:endParaRPr>
          </a:p>
        </p:txBody>
      </p:sp>
      <p:pic>
        <p:nvPicPr>
          <p:cNvPr id="38914" name="Picture 2" descr="http://www.oknation.net/blog/home/user_data/file_data/201207/24/59522014b.jpeg"/>
          <p:cNvPicPr>
            <a:picLocks noChangeAspect="1" noChangeArrowheads="1"/>
          </p:cNvPicPr>
          <p:nvPr/>
        </p:nvPicPr>
        <p:blipFill>
          <a:blip r:embed="rId2" cstate="print"/>
          <a:srcRect/>
          <a:stretch>
            <a:fillRect/>
          </a:stretch>
        </p:blipFill>
        <p:spPr bwMode="auto">
          <a:xfrm>
            <a:off x="1500166" y="1071546"/>
            <a:ext cx="5929354" cy="539571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034" y="2357430"/>
            <a:ext cx="5929354" cy="1446550"/>
          </a:xfrm>
          <a:prstGeom prst="rect">
            <a:avLst/>
          </a:prstGeom>
          <a:noFill/>
        </p:spPr>
        <p:txBody>
          <a:bodyPr wrap="square" rtlCol="0">
            <a:spAutoFit/>
          </a:bodyPr>
          <a:lstStyle/>
          <a:p>
            <a:pPr algn="ctr"/>
            <a:r>
              <a:rPr lang="th-TH" sz="8800" b="1" dirty="0" smtClean="0">
                <a:latin typeface="TH SarabunPSK" pitchFamily="34" charset="-34"/>
                <a:cs typeface="TH SarabunPSK" pitchFamily="34" charset="-34"/>
              </a:rPr>
              <a:t>มิติด้านวัฒนธรรม</a:t>
            </a:r>
            <a:endParaRPr lang="th-TH" sz="8800" b="1" dirty="0">
              <a:latin typeface="TH SarabunPSK" pitchFamily="34" charset="-34"/>
              <a:cs typeface="TH SarabunPSK" pitchFamily="34" charset="-34"/>
            </a:endParaRPr>
          </a:p>
        </p:txBody>
      </p:sp>
      <p:pic>
        <p:nvPicPr>
          <p:cNvPr id="19464" name="Picture 8" descr="http://t3.gstatic.com/images?q=tbn:ANd9GcQagV6jcq1n_zeHob-pDJR5I8hd-2oiBFLPscp07M5BH-21PWde4Q"/>
          <p:cNvPicPr>
            <a:picLocks noChangeAspect="1" noChangeArrowheads="1"/>
          </p:cNvPicPr>
          <p:nvPr/>
        </p:nvPicPr>
        <p:blipFill>
          <a:blip r:embed="rId2" cstate="print"/>
          <a:srcRect/>
          <a:stretch>
            <a:fillRect/>
          </a:stretch>
        </p:blipFill>
        <p:spPr bwMode="auto">
          <a:xfrm>
            <a:off x="3357554" y="0"/>
            <a:ext cx="1914525" cy="2390775"/>
          </a:xfrm>
          <a:prstGeom prst="rect">
            <a:avLst/>
          </a:prstGeom>
          <a:noFill/>
        </p:spPr>
      </p:pic>
      <p:pic>
        <p:nvPicPr>
          <p:cNvPr id="19470" name="Picture 14" descr="http://t1.gstatic.com/images?q=tbn:ANd9GcRtfhCFBiXUH2nu1N-4kAvm-mp3GN1c39dlCuZ6ozaum5sorjUAig"/>
          <p:cNvPicPr>
            <a:picLocks noChangeAspect="1" noChangeArrowheads="1"/>
          </p:cNvPicPr>
          <p:nvPr/>
        </p:nvPicPr>
        <p:blipFill>
          <a:blip r:embed="rId3" cstate="print"/>
          <a:srcRect/>
          <a:stretch>
            <a:fillRect/>
          </a:stretch>
        </p:blipFill>
        <p:spPr bwMode="auto">
          <a:xfrm>
            <a:off x="0" y="5000636"/>
            <a:ext cx="2791119" cy="1857364"/>
          </a:xfrm>
          <a:prstGeom prst="rect">
            <a:avLst/>
          </a:prstGeom>
          <a:noFill/>
        </p:spPr>
      </p:pic>
      <p:pic>
        <p:nvPicPr>
          <p:cNvPr id="19474" name="Picture 18" descr="http://www.driver-manager.org/images/sawasdee016-1.jpg"/>
          <p:cNvPicPr>
            <a:picLocks noChangeAspect="1" noChangeArrowheads="1"/>
          </p:cNvPicPr>
          <p:nvPr/>
        </p:nvPicPr>
        <p:blipFill>
          <a:blip r:embed="rId4" cstate="print"/>
          <a:srcRect/>
          <a:stretch>
            <a:fillRect/>
          </a:stretch>
        </p:blipFill>
        <p:spPr bwMode="auto">
          <a:xfrm>
            <a:off x="6322418" y="2285992"/>
            <a:ext cx="2821582" cy="4572008"/>
          </a:xfrm>
          <a:prstGeom prst="rect">
            <a:avLst/>
          </a:prstGeom>
          <a:noFill/>
        </p:spPr>
      </p:pic>
      <p:pic>
        <p:nvPicPr>
          <p:cNvPr id="15" name="Picture 12" descr="http://t2.gstatic.com/images?q=tbn:ANd9GcTWxFr1ZijG7FP9IpZjxOR4bUzGYz0FZh202dCGpySc_ZK93uGP"/>
          <p:cNvPicPr>
            <a:picLocks noChangeAspect="1" noChangeArrowheads="1"/>
          </p:cNvPicPr>
          <p:nvPr/>
        </p:nvPicPr>
        <p:blipFill>
          <a:blip r:embed="rId5" cstate="print"/>
          <a:srcRect/>
          <a:stretch>
            <a:fillRect/>
          </a:stretch>
        </p:blipFill>
        <p:spPr bwMode="auto">
          <a:xfrm>
            <a:off x="2357422" y="4500570"/>
            <a:ext cx="3147289" cy="2357430"/>
          </a:xfrm>
          <a:prstGeom prst="rect">
            <a:avLst/>
          </a:prstGeom>
          <a:noFill/>
        </p:spPr>
      </p:pic>
      <p:pic>
        <p:nvPicPr>
          <p:cNvPr id="16" name="Picture 20" descr="http://learners.in.th/file/2553-6136/12-09-52_big.jpg"/>
          <p:cNvPicPr>
            <a:picLocks noChangeAspect="1" noChangeArrowheads="1"/>
          </p:cNvPicPr>
          <p:nvPr/>
        </p:nvPicPr>
        <p:blipFill>
          <a:blip r:embed="rId6" cstate="print"/>
          <a:srcRect/>
          <a:stretch>
            <a:fillRect/>
          </a:stretch>
        </p:blipFill>
        <p:spPr bwMode="auto">
          <a:xfrm>
            <a:off x="4857752" y="3973641"/>
            <a:ext cx="1752591" cy="2884359"/>
          </a:xfrm>
          <a:prstGeom prst="rect">
            <a:avLst/>
          </a:prstGeom>
          <a:noFill/>
        </p:spPr>
      </p:pic>
      <p:sp>
        <p:nvSpPr>
          <p:cNvPr id="8" name="ตัวยึดท้ายกระดาษ 7"/>
          <p:cNvSpPr>
            <a:spLocks noGrp="1"/>
          </p:cNvSpPr>
          <p:nvPr>
            <p:ph type="ftr" sz="quarter" idx="11"/>
          </p:nvPr>
        </p:nvSpPr>
        <p:spPr>
          <a:xfrm>
            <a:off x="5962648" y="6492875"/>
            <a:ext cx="3181352" cy="365125"/>
          </a:xfrm>
        </p:spPr>
        <p:txBody>
          <a:bodyPr/>
          <a:lstStyle/>
          <a:p>
            <a:r>
              <a:rPr lang="en-US" sz="3600" b="1" dirty="0" err="1" smtClean="0">
                <a:solidFill>
                  <a:srgbClr val="0000FF"/>
                </a:solidFill>
                <a:latin typeface="DilleniaUPC" pitchFamily="18" charset="-34"/>
                <a:cs typeface="DilleniaUPC" pitchFamily="18" charset="-34"/>
              </a:rPr>
              <a:t>Maream</a:t>
            </a:r>
            <a:r>
              <a:rPr lang="en-US" sz="3600" b="1" dirty="0" smtClean="0">
                <a:solidFill>
                  <a:srgbClr val="0000FF"/>
                </a:solidFill>
                <a:latin typeface="DilleniaUPC" pitchFamily="18" charset="-34"/>
                <a:cs typeface="DilleniaUPC" pitchFamily="18" charset="-34"/>
              </a:rPr>
              <a:t> S. 13</a:t>
            </a:r>
            <a:r>
              <a:rPr lang="th-TH" sz="3600" b="1" dirty="0" smtClean="0">
                <a:solidFill>
                  <a:srgbClr val="0000FF"/>
                </a:solidFill>
                <a:latin typeface="DilleniaUPC" pitchFamily="18" charset="-34"/>
                <a:cs typeface="DilleniaUPC" pitchFamily="18" charset="-34"/>
              </a:rPr>
              <a:t>/</a:t>
            </a:r>
            <a:r>
              <a:rPr lang="en-US" sz="3600" b="1" dirty="0" smtClean="0">
                <a:solidFill>
                  <a:srgbClr val="0000FF"/>
                </a:solidFill>
                <a:latin typeface="DilleniaUPC" pitchFamily="18" charset="-34"/>
                <a:cs typeface="DilleniaUPC" pitchFamily="18" charset="-34"/>
              </a:rPr>
              <a:t>7</a:t>
            </a:r>
            <a:r>
              <a:rPr lang="th-TH" sz="3600" b="1" dirty="0" smtClean="0">
                <a:solidFill>
                  <a:srgbClr val="0000FF"/>
                </a:solidFill>
                <a:latin typeface="DilleniaUPC" pitchFamily="18" charset="-34"/>
                <a:cs typeface="DilleniaUPC" pitchFamily="18" charset="-34"/>
              </a:rPr>
              <a:t>/</a:t>
            </a:r>
            <a:r>
              <a:rPr lang="en-US" sz="3600" b="1" dirty="0" smtClean="0">
                <a:solidFill>
                  <a:srgbClr val="0000FF"/>
                </a:solidFill>
                <a:latin typeface="DilleniaUPC" pitchFamily="18" charset="-34"/>
                <a:cs typeface="DilleniaUPC" pitchFamily="18" charset="-34"/>
              </a:rPr>
              <a:t>2012</a:t>
            </a:r>
            <a:endParaRPr lang="th-TH" sz="3600" b="1" dirty="0">
              <a:solidFill>
                <a:srgbClr val="0000FF"/>
              </a:solidFill>
              <a:latin typeface="DilleniaUPC" pitchFamily="18" charset="-34"/>
              <a:cs typeface="DilleniaUPC" pitchFamily="18"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9470"/>
                                        </p:tgtEl>
                                        <p:attrNameLst>
                                          <p:attrName>style.visibility</p:attrName>
                                        </p:attrNameLst>
                                      </p:cBhvr>
                                      <p:to>
                                        <p:strVal val="visible"/>
                                      </p:to>
                                    </p:set>
                                    <p:animEffect transition="in" filter="box(in)">
                                      <p:cBhvr>
                                        <p:cTn id="7" dur="500"/>
                                        <p:tgtEl>
                                          <p:spTgt spid="1947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ox(i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9474"/>
                                        </p:tgtEl>
                                        <p:attrNameLst>
                                          <p:attrName>style.visibility</p:attrName>
                                        </p:attrNameLst>
                                      </p:cBhvr>
                                      <p:to>
                                        <p:strVal val="visible"/>
                                      </p:to>
                                    </p:set>
                                    <p:animEffect transition="in" filter="box(in)">
                                      <p:cBhvr>
                                        <p:cTn id="22" dur="500"/>
                                        <p:tgtEl>
                                          <p:spTgt spid="19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descr="http://www.tripsthailand.com/images/bangkok/thailand-cultural-centre01.jpg"/>
          <p:cNvPicPr>
            <a:picLocks noChangeAspect="1" noChangeArrowheads="1"/>
          </p:cNvPicPr>
          <p:nvPr/>
        </p:nvPicPr>
        <p:blipFill>
          <a:blip r:embed="rId2" cstate="print"/>
          <a:srcRect/>
          <a:stretch>
            <a:fillRect/>
          </a:stretch>
        </p:blipFill>
        <p:spPr bwMode="auto">
          <a:xfrm>
            <a:off x="0" y="3230310"/>
            <a:ext cx="3071834" cy="3627690"/>
          </a:xfrm>
          <a:prstGeom prst="rect">
            <a:avLst/>
          </a:prstGeom>
          <a:noFill/>
        </p:spPr>
      </p:pic>
      <p:pic>
        <p:nvPicPr>
          <p:cNvPr id="29704" name="Picture 8" descr="http://t0.gstatic.com/images?q=tbn:ANd9GcRpKUrj-krgXd2_81b8hptlFC2DjW0rmQTOZZFMaw0xwXMvh9Id"/>
          <p:cNvPicPr>
            <a:picLocks noChangeAspect="1" noChangeArrowheads="1"/>
          </p:cNvPicPr>
          <p:nvPr/>
        </p:nvPicPr>
        <p:blipFill>
          <a:blip r:embed="rId3" cstate="print"/>
          <a:srcRect/>
          <a:stretch>
            <a:fillRect/>
          </a:stretch>
        </p:blipFill>
        <p:spPr bwMode="auto">
          <a:xfrm>
            <a:off x="5000613" y="1000108"/>
            <a:ext cx="4143387" cy="2905136"/>
          </a:xfrm>
          <a:prstGeom prst="rect">
            <a:avLst/>
          </a:prstGeom>
          <a:noFill/>
        </p:spPr>
      </p:pic>
      <p:pic>
        <p:nvPicPr>
          <p:cNvPr id="29708" name="Picture 12" descr="http://t3.gstatic.com/images?q=tbn:ANd9GcSl5pLzltxpfzdtol-VqHLeS3LqOzzKmuOb-eSiG3sTsq5L2uyS8Q"/>
          <p:cNvPicPr>
            <a:picLocks noChangeAspect="1" noChangeArrowheads="1"/>
          </p:cNvPicPr>
          <p:nvPr/>
        </p:nvPicPr>
        <p:blipFill>
          <a:blip r:embed="rId4" cstate="print"/>
          <a:srcRect/>
          <a:stretch>
            <a:fillRect/>
          </a:stretch>
        </p:blipFill>
        <p:spPr bwMode="auto">
          <a:xfrm>
            <a:off x="5000596" y="3754445"/>
            <a:ext cx="4143404" cy="3103555"/>
          </a:xfrm>
          <a:prstGeom prst="rect">
            <a:avLst/>
          </a:prstGeom>
          <a:noFill/>
        </p:spPr>
      </p:pic>
      <p:pic>
        <p:nvPicPr>
          <p:cNvPr id="29710" name="Picture 14" descr="http://t2.gstatic.com/images?q=tbn:ANd9GcTEmTi9Jiy6c3NL8TZiKVzbGpXA7eq-friwmrCeDpUsrxMvM0uS"/>
          <p:cNvPicPr>
            <a:picLocks noChangeAspect="1" noChangeArrowheads="1"/>
          </p:cNvPicPr>
          <p:nvPr/>
        </p:nvPicPr>
        <p:blipFill>
          <a:blip r:embed="rId5" cstate="print"/>
          <a:srcRect/>
          <a:stretch>
            <a:fillRect/>
          </a:stretch>
        </p:blipFill>
        <p:spPr bwMode="auto">
          <a:xfrm>
            <a:off x="0" y="928670"/>
            <a:ext cx="3076169" cy="2376491"/>
          </a:xfrm>
          <a:prstGeom prst="rect">
            <a:avLst/>
          </a:prstGeom>
          <a:noFill/>
        </p:spPr>
      </p:pic>
      <p:pic>
        <p:nvPicPr>
          <p:cNvPr id="29712" name="Picture 16" descr="http://t2.gstatic.com/images?q=tbn:ANd9GcTHxN1-b6Xa6xKDcBtNyrAQc57qg2hEMo_1K6ro21IkWa13gIJs"/>
          <p:cNvPicPr>
            <a:picLocks noChangeAspect="1" noChangeArrowheads="1"/>
          </p:cNvPicPr>
          <p:nvPr/>
        </p:nvPicPr>
        <p:blipFill>
          <a:blip r:embed="rId6" cstate="print"/>
          <a:srcRect/>
          <a:stretch>
            <a:fillRect/>
          </a:stretch>
        </p:blipFill>
        <p:spPr bwMode="auto">
          <a:xfrm>
            <a:off x="1071538" y="3000372"/>
            <a:ext cx="3680871" cy="2286016"/>
          </a:xfrm>
          <a:prstGeom prst="rect">
            <a:avLst/>
          </a:prstGeom>
          <a:noFill/>
        </p:spPr>
      </p:pic>
      <p:pic>
        <p:nvPicPr>
          <p:cNvPr id="13" name="Picture 10" descr="http://www.sereechai.com/demo/maintenance/picture/art.jpg"/>
          <p:cNvPicPr>
            <a:picLocks noChangeAspect="1" noChangeArrowheads="1"/>
          </p:cNvPicPr>
          <p:nvPr/>
        </p:nvPicPr>
        <p:blipFill>
          <a:blip r:embed="rId7" cstate="print"/>
          <a:srcRect/>
          <a:stretch>
            <a:fillRect/>
          </a:stretch>
        </p:blipFill>
        <p:spPr bwMode="auto">
          <a:xfrm>
            <a:off x="3071802" y="0"/>
            <a:ext cx="3643308" cy="2801300"/>
          </a:xfrm>
          <a:prstGeom prst="rect">
            <a:avLst/>
          </a:prstGeom>
          <a:noFill/>
        </p:spPr>
      </p:pic>
      <p:sp>
        <p:nvSpPr>
          <p:cNvPr id="19" name="รูปแบบอิสระ 18"/>
          <p:cNvSpPr/>
          <p:nvPr/>
        </p:nvSpPr>
        <p:spPr>
          <a:xfrm>
            <a:off x="2428861" y="1"/>
            <a:ext cx="2633470" cy="6864626"/>
          </a:xfrm>
          <a:custGeom>
            <a:avLst/>
            <a:gdLst>
              <a:gd name="connsiteX0" fmla="*/ 0 w 2544417"/>
              <a:gd name="connsiteY0" fmla="*/ 0 h 6202017"/>
              <a:gd name="connsiteX1" fmla="*/ 145774 w 2544417"/>
              <a:gd name="connsiteY1" fmla="*/ 66261 h 6202017"/>
              <a:gd name="connsiteX2" fmla="*/ 185530 w 2544417"/>
              <a:gd name="connsiteY2" fmla="*/ 92765 h 6202017"/>
              <a:gd name="connsiteX3" fmla="*/ 238539 w 2544417"/>
              <a:gd name="connsiteY3" fmla="*/ 159026 h 6202017"/>
              <a:gd name="connsiteX4" fmla="*/ 278296 w 2544417"/>
              <a:gd name="connsiteY4" fmla="*/ 185530 h 6202017"/>
              <a:gd name="connsiteX5" fmla="*/ 318052 w 2544417"/>
              <a:gd name="connsiteY5" fmla="*/ 265043 h 6202017"/>
              <a:gd name="connsiteX6" fmla="*/ 344557 w 2544417"/>
              <a:gd name="connsiteY6" fmla="*/ 304800 h 6202017"/>
              <a:gd name="connsiteX7" fmla="*/ 357809 w 2544417"/>
              <a:gd name="connsiteY7" fmla="*/ 344556 h 6202017"/>
              <a:gd name="connsiteX8" fmla="*/ 384313 w 2544417"/>
              <a:gd name="connsiteY8" fmla="*/ 384313 h 6202017"/>
              <a:gd name="connsiteX9" fmla="*/ 410817 w 2544417"/>
              <a:gd name="connsiteY9" fmla="*/ 463826 h 6202017"/>
              <a:gd name="connsiteX10" fmla="*/ 437322 w 2544417"/>
              <a:gd name="connsiteY10" fmla="*/ 1603513 h 6202017"/>
              <a:gd name="connsiteX11" fmla="*/ 450574 w 2544417"/>
              <a:gd name="connsiteY11" fmla="*/ 1643269 h 6202017"/>
              <a:gd name="connsiteX12" fmla="*/ 463826 w 2544417"/>
              <a:gd name="connsiteY12" fmla="*/ 1696278 h 6202017"/>
              <a:gd name="connsiteX13" fmla="*/ 556591 w 2544417"/>
              <a:gd name="connsiteY13" fmla="*/ 1802295 h 6202017"/>
              <a:gd name="connsiteX14" fmla="*/ 609600 w 2544417"/>
              <a:gd name="connsiteY14" fmla="*/ 1881808 h 6202017"/>
              <a:gd name="connsiteX15" fmla="*/ 702365 w 2544417"/>
              <a:gd name="connsiteY15" fmla="*/ 1948069 h 6202017"/>
              <a:gd name="connsiteX16" fmla="*/ 742122 w 2544417"/>
              <a:gd name="connsiteY16" fmla="*/ 1987826 h 6202017"/>
              <a:gd name="connsiteX17" fmla="*/ 874644 w 2544417"/>
              <a:gd name="connsiteY17" fmla="*/ 2067339 h 6202017"/>
              <a:gd name="connsiteX18" fmla="*/ 940904 w 2544417"/>
              <a:gd name="connsiteY18" fmla="*/ 2120348 h 6202017"/>
              <a:gd name="connsiteX19" fmla="*/ 1020417 w 2544417"/>
              <a:gd name="connsiteY19" fmla="*/ 2160104 h 6202017"/>
              <a:gd name="connsiteX20" fmla="*/ 1086678 w 2544417"/>
              <a:gd name="connsiteY20" fmla="*/ 2199861 h 6202017"/>
              <a:gd name="connsiteX21" fmla="*/ 1126435 w 2544417"/>
              <a:gd name="connsiteY21" fmla="*/ 2226365 h 6202017"/>
              <a:gd name="connsiteX22" fmla="*/ 1232452 w 2544417"/>
              <a:gd name="connsiteY22" fmla="*/ 2252869 h 6202017"/>
              <a:gd name="connsiteX23" fmla="*/ 1258957 w 2544417"/>
              <a:gd name="connsiteY23" fmla="*/ 2279374 h 6202017"/>
              <a:gd name="connsiteX24" fmla="*/ 1351722 w 2544417"/>
              <a:gd name="connsiteY24" fmla="*/ 2305878 h 6202017"/>
              <a:gd name="connsiteX25" fmla="*/ 1404730 w 2544417"/>
              <a:gd name="connsiteY25" fmla="*/ 2332382 h 6202017"/>
              <a:gd name="connsiteX26" fmla="*/ 1444487 w 2544417"/>
              <a:gd name="connsiteY26" fmla="*/ 2358887 h 6202017"/>
              <a:gd name="connsiteX27" fmla="*/ 1497496 w 2544417"/>
              <a:gd name="connsiteY27" fmla="*/ 2372139 h 6202017"/>
              <a:gd name="connsiteX28" fmla="*/ 1577009 w 2544417"/>
              <a:gd name="connsiteY28" fmla="*/ 2398643 h 6202017"/>
              <a:gd name="connsiteX29" fmla="*/ 1616765 w 2544417"/>
              <a:gd name="connsiteY29" fmla="*/ 2411895 h 6202017"/>
              <a:gd name="connsiteX30" fmla="*/ 1696278 w 2544417"/>
              <a:gd name="connsiteY30" fmla="*/ 2425148 h 6202017"/>
              <a:gd name="connsiteX31" fmla="*/ 1749287 w 2544417"/>
              <a:gd name="connsiteY31" fmla="*/ 2451652 h 6202017"/>
              <a:gd name="connsiteX32" fmla="*/ 1802296 w 2544417"/>
              <a:gd name="connsiteY32" fmla="*/ 2464904 h 6202017"/>
              <a:gd name="connsiteX33" fmla="*/ 1881809 w 2544417"/>
              <a:gd name="connsiteY33" fmla="*/ 2491408 h 6202017"/>
              <a:gd name="connsiteX34" fmla="*/ 1934817 w 2544417"/>
              <a:gd name="connsiteY34" fmla="*/ 2504661 h 6202017"/>
              <a:gd name="connsiteX35" fmla="*/ 2067339 w 2544417"/>
              <a:gd name="connsiteY35" fmla="*/ 2544417 h 6202017"/>
              <a:gd name="connsiteX36" fmla="*/ 2213113 w 2544417"/>
              <a:gd name="connsiteY36" fmla="*/ 2570921 h 6202017"/>
              <a:gd name="connsiteX37" fmla="*/ 2266122 w 2544417"/>
              <a:gd name="connsiteY37" fmla="*/ 2597426 h 6202017"/>
              <a:gd name="connsiteX38" fmla="*/ 2305878 w 2544417"/>
              <a:gd name="connsiteY38" fmla="*/ 2610678 h 6202017"/>
              <a:gd name="connsiteX39" fmla="*/ 2372139 w 2544417"/>
              <a:gd name="connsiteY39" fmla="*/ 2676939 h 6202017"/>
              <a:gd name="connsiteX40" fmla="*/ 2385391 w 2544417"/>
              <a:gd name="connsiteY40" fmla="*/ 2716695 h 6202017"/>
              <a:gd name="connsiteX41" fmla="*/ 2411896 w 2544417"/>
              <a:gd name="connsiteY41" fmla="*/ 2743200 h 6202017"/>
              <a:gd name="connsiteX42" fmla="*/ 2438400 w 2544417"/>
              <a:gd name="connsiteY42" fmla="*/ 2822713 h 6202017"/>
              <a:gd name="connsiteX43" fmla="*/ 2464904 w 2544417"/>
              <a:gd name="connsiteY43" fmla="*/ 2862469 h 6202017"/>
              <a:gd name="connsiteX44" fmla="*/ 2491409 w 2544417"/>
              <a:gd name="connsiteY44" fmla="*/ 2968487 h 6202017"/>
              <a:gd name="connsiteX45" fmla="*/ 2504661 w 2544417"/>
              <a:gd name="connsiteY45" fmla="*/ 3220278 h 6202017"/>
              <a:gd name="connsiteX46" fmla="*/ 2531165 w 2544417"/>
              <a:gd name="connsiteY46" fmla="*/ 3313043 h 6202017"/>
              <a:gd name="connsiteX47" fmla="*/ 2544417 w 2544417"/>
              <a:gd name="connsiteY47" fmla="*/ 3366052 h 6202017"/>
              <a:gd name="connsiteX48" fmla="*/ 2531165 w 2544417"/>
              <a:gd name="connsiteY48" fmla="*/ 3843130 h 6202017"/>
              <a:gd name="connsiteX49" fmla="*/ 2517913 w 2544417"/>
              <a:gd name="connsiteY49" fmla="*/ 4187687 h 6202017"/>
              <a:gd name="connsiteX50" fmla="*/ 2478157 w 2544417"/>
              <a:gd name="connsiteY50" fmla="*/ 4253948 h 6202017"/>
              <a:gd name="connsiteX51" fmla="*/ 2411896 w 2544417"/>
              <a:gd name="connsiteY51" fmla="*/ 4346713 h 6202017"/>
              <a:gd name="connsiteX52" fmla="*/ 2385391 w 2544417"/>
              <a:gd name="connsiteY52" fmla="*/ 4386469 h 6202017"/>
              <a:gd name="connsiteX53" fmla="*/ 2345635 w 2544417"/>
              <a:gd name="connsiteY53" fmla="*/ 4412974 h 6202017"/>
              <a:gd name="connsiteX54" fmla="*/ 2319130 w 2544417"/>
              <a:gd name="connsiteY54" fmla="*/ 4452730 h 6202017"/>
              <a:gd name="connsiteX55" fmla="*/ 2239617 w 2544417"/>
              <a:gd name="connsiteY55" fmla="*/ 4532243 h 6202017"/>
              <a:gd name="connsiteX56" fmla="*/ 2213113 w 2544417"/>
              <a:gd name="connsiteY56" fmla="*/ 4585252 h 6202017"/>
              <a:gd name="connsiteX57" fmla="*/ 2173357 w 2544417"/>
              <a:gd name="connsiteY57" fmla="*/ 4611756 h 6202017"/>
              <a:gd name="connsiteX58" fmla="*/ 2133600 w 2544417"/>
              <a:gd name="connsiteY58" fmla="*/ 4651513 h 6202017"/>
              <a:gd name="connsiteX59" fmla="*/ 2040835 w 2544417"/>
              <a:gd name="connsiteY59" fmla="*/ 4770782 h 6202017"/>
              <a:gd name="connsiteX60" fmla="*/ 1961322 w 2544417"/>
              <a:gd name="connsiteY60" fmla="*/ 4823791 h 6202017"/>
              <a:gd name="connsiteX61" fmla="*/ 1934817 w 2544417"/>
              <a:gd name="connsiteY61" fmla="*/ 4850295 h 6202017"/>
              <a:gd name="connsiteX62" fmla="*/ 1908313 w 2544417"/>
              <a:gd name="connsiteY62" fmla="*/ 4890052 h 6202017"/>
              <a:gd name="connsiteX63" fmla="*/ 1868557 w 2544417"/>
              <a:gd name="connsiteY63" fmla="*/ 4916556 h 6202017"/>
              <a:gd name="connsiteX64" fmla="*/ 1855304 w 2544417"/>
              <a:gd name="connsiteY64" fmla="*/ 4956313 h 6202017"/>
              <a:gd name="connsiteX65" fmla="*/ 1802296 w 2544417"/>
              <a:gd name="connsiteY65" fmla="*/ 5022574 h 6202017"/>
              <a:gd name="connsiteX66" fmla="*/ 1775791 w 2544417"/>
              <a:gd name="connsiteY66" fmla="*/ 5194852 h 6202017"/>
              <a:gd name="connsiteX67" fmla="*/ 1802296 w 2544417"/>
              <a:gd name="connsiteY67" fmla="*/ 5499652 h 6202017"/>
              <a:gd name="connsiteX68" fmla="*/ 1815548 w 2544417"/>
              <a:gd name="connsiteY68" fmla="*/ 5618921 h 6202017"/>
              <a:gd name="connsiteX69" fmla="*/ 1855304 w 2544417"/>
              <a:gd name="connsiteY69" fmla="*/ 5698434 h 6202017"/>
              <a:gd name="connsiteX70" fmla="*/ 1881809 w 2544417"/>
              <a:gd name="connsiteY70" fmla="*/ 5777948 h 6202017"/>
              <a:gd name="connsiteX71" fmla="*/ 1895061 w 2544417"/>
              <a:gd name="connsiteY71" fmla="*/ 5830956 h 6202017"/>
              <a:gd name="connsiteX72" fmla="*/ 1921565 w 2544417"/>
              <a:gd name="connsiteY72" fmla="*/ 5910469 h 6202017"/>
              <a:gd name="connsiteX73" fmla="*/ 1934817 w 2544417"/>
              <a:gd name="connsiteY73" fmla="*/ 5950226 h 6202017"/>
              <a:gd name="connsiteX74" fmla="*/ 1948070 w 2544417"/>
              <a:gd name="connsiteY74" fmla="*/ 5989982 h 6202017"/>
              <a:gd name="connsiteX75" fmla="*/ 1961322 w 2544417"/>
              <a:gd name="connsiteY75" fmla="*/ 6029739 h 6202017"/>
              <a:gd name="connsiteX76" fmla="*/ 1987826 w 2544417"/>
              <a:gd name="connsiteY76" fmla="*/ 6069495 h 6202017"/>
              <a:gd name="connsiteX77" fmla="*/ 2014330 w 2544417"/>
              <a:gd name="connsiteY77" fmla="*/ 6149008 h 6202017"/>
              <a:gd name="connsiteX78" fmla="*/ 2027583 w 2544417"/>
              <a:gd name="connsiteY78" fmla="*/ 6202017 h 6202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44417" h="6202017">
                <a:moveTo>
                  <a:pt x="0" y="0"/>
                </a:moveTo>
                <a:cubicBezTo>
                  <a:pt x="64881" y="25952"/>
                  <a:pt x="80977" y="30262"/>
                  <a:pt x="145774" y="66261"/>
                </a:cubicBezTo>
                <a:cubicBezTo>
                  <a:pt x="159697" y="73996"/>
                  <a:pt x="173093" y="82816"/>
                  <a:pt x="185530" y="92765"/>
                </a:cubicBezTo>
                <a:cubicBezTo>
                  <a:pt x="251109" y="145227"/>
                  <a:pt x="169652" y="90139"/>
                  <a:pt x="238539" y="159026"/>
                </a:cubicBezTo>
                <a:cubicBezTo>
                  <a:pt x="249801" y="170288"/>
                  <a:pt x="265044" y="176695"/>
                  <a:pt x="278296" y="185530"/>
                </a:cubicBezTo>
                <a:cubicBezTo>
                  <a:pt x="354260" y="299479"/>
                  <a:pt x="263181" y="155302"/>
                  <a:pt x="318052" y="265043"/>
                </a:cubicBezTo>
                <a:cubicBezTo>
                  <a:pt x="325175" y="279289"/>
                  <a:pt x="335722" y="291548"/>
                  <a:pt x="344557" y="304800"/>
                </a:cubicBezTo>
                <a:cubicBezTo>
                  <a:pt x="348974" y="318052"/>
                  <a:pt x="351562" y="332062"/>
                  <a:pt x="357809" y="344556"/>
                </a:cubicBezTo>
                <a:cubicBezTo>
                  <a:pt x="364932" y="358802"/>
                  <a:pt x="377844" y="369759"/>
                  <a:pt x="384313" y="384313"/>
                </a:cubicBezTo>
                <a:cubicBezTo>
                  <a:pt x="395660" y="409843"/>
                  <a:pt x="410817" y="463826"/>
                  <a:pt x="410817" y="463826"/>
                </a:cubicBezTo>
                <a:cubicBezTo>
                  <a:pt x="468448" y="924844"/>
                  <a:pt x="407796" y="407702"/>
                  <a:pt x="437322" y="1603513"/>
                </a:cubicBezTo>
                <a:cubicBezTo>
                  <a:pt x="437667" y="1617478"/>
                  <a:pt x="446737" y="1629838"/>
                  <a:pt x="450574" y="1643269"/>
                </a:cubicBezTo>
                <a:cubicBezTo>
                  <a:pt x="455578" y="1660782"/>
                  <a:pt x="456651" y="1679537"/>
                  <a:pt x="463826" y="1696278"/>
                </a:cubicBezTo>
                <a:cubicBezTo>
                  <a:pt x="487542" y="1751616"/>
                  <a:pt x="518516" y="1745183"/>
                  <a:pt x="556591" y="1802295"/>
                </a:cubicBezTo>
                <a:cubicBezTo>
                  <a:pt x="574261" y="1828799"/>
                  <a:pt x="583096" y="1864138"/>
                  <a:pt x="609600" y="1881808"/>
                </a:cubicBezTo>
                <a:cubicBezTo>
                  <a:pt x="641062" y="1902783"/>
                  <a:pt x="673601" y="1923414"/>
                  <a:pt x="702365" y="1948069"/>
                </a:cubicBezTo>
                <a:cubicBezTo>
                  <a:pt x="716595" y="1960266"/>
                  <a:pt x="727328" y="1976320"/>
                  <a:pt x="742122" y="1987826"/>
                </a:cubicBezTo>
                <a:cubicBezTo>
                  <a:pt x="831891" y="2057646"/>
                  <a:pt x="796978" y="2022958"/>
                  <a:pt x="874644" y="2067339"/>
                </a:cubicBezTo>
                <a:cubicBezTo>
                  <a:pt x="946031" y="2108132"/>
                  <a:pt x="886479" y="2076808"/>
                  <a:pt x="940904" y="2120348"/>
                </a:cubicBezTo>
                <a:cubicBezTo>
                  <a:pt x="977602" y="2149706"/>
                  <a:pt x="978428" y="2146108"/>
                  <a:pt x="1020417" y="2160104"/>
                </a:cubicBezTo>
                <a:cubicBezTo>
                  <a:pt x="1072186" y="2211871"/>
                  <a:pt x="1017866" y="2165455"/>
                  <a:pt x="1086678" y="2199861"/>
                </a:cubicBezTo>
                <a:cubicBezTo>
                  <a:pt x="1100924" y="2206984"/>
                  <a:pt x="1112189" y="2219242"/>
                  <a:pt x="1126435" y="2226365"/>
                </a:cubicBezTo>
                <a:cubicBezTo>
                  <a:pt x="1153602" y="2239949"/>
                  <a:pt x="1207248" y="2247828"/>
                  <a:pt x="1232452" y="2252869"/>
                </a:cubicBezTo>
                <a:cubicBezTo>
                  <a:pt x="1241287" y="2261704"/>
                  <a:pt x="1248243" y="2272946"/>
                  <a:pt x="1258957" y="2279374"/>
                </a:cubicBezTo>
                <a:cubicBezTo>
                  <a:pt x="1272537" y="2287522"/>
                  <a:pt x="1341820" y="2303403"/>
                  <a:pt x="1351722" y="2305878"/>
                </a:cubicBezTo>
                <a:cubicBezTo>
                  <a:pt x="1369391" y="2314713"/>
                  <a:pt x="1387578" y="2322581"/>
                  <a:pt x="1404730" y="2332382"/>
                </a:cubicBezTo>
                <a:cubicBezTo>
                  <a:pt x="1418559" y="2340284"/>
                  <a:pt x="1429847" y="2352613"/>
                  <a:pt x="1444487" y="2358887"/>
                </a:cubicBezTo>
                <a:cubicBezTo>
                  <a:pt x="1461228" y="2366062"/>
                  <a:pt x="1480051" y="2366905"/>
                  <a:pt x="1497496" y="2372139"/>
                </a:cubicBezTo>
                <a:cubicBezTo>
                  <a:pt x="1524256" y="2380167"/>
                  <a:pt x="1550505" y="2389808"/>
                  <a:pt x="1577009" y="2398643"/>
                </a:cubicBezTo>
                <a:cubicBezTo>
                  <a:pt x="1590261" y="2403060"/>
                  <a:pt x="1602986" y="2409598"/>
                  <a:pt x="1616765" y="2411895"/>
                </a:cubicBezTo>
                <a:lnTo>
                  <a:pt x="1696278" y="2425148"/>
                </a:lnTo>
                <a:cubicBezTo>
                  <a:pt x="1713948" y="2433983"/>
                  <a:pt x="1730790" y="2444716"/>
                  <a:pt x="1749287" y="2451652"/>
                </a:cubicBezTo>
                <a:cubicBezTo>
                  <a:pt x="1766341" y="2458047"/>
                  <a:pt x="1784851" y="2459670"/>
                  <a:pt x="1802296" y="2464904"/>
                </a:cubicBezTo>
                <a:cubicBezTo>
                  <a:pt x="1829056" y="2472932"/>
                  <a:pt x="1854705" y="2484632"/>
                  <a:pt x="1881809" y="2491408"/>
                </a:cubicBezTo>
                <a:cubicBezTo>
                  <a:pt x="1899478" y="2495826"/>
                  <a:pt x="1917372" y="2499427"/>
                  <a:pt x="1934817" y="2504661"/>
                </a:cubicBezTo>
                <a:cubicBezTo>
                  <a:pt x="1988010" y="2520619"/>
                  <a:pt x="2015649" y="2535019"/>
                  <a:pt x="2067339" y="2544417"/>
                </a:cubicBezTo>
                <a:cubicBezTo>
                  <a:pt x="2241447" y="2576072"/>
                  <a:pt x="2092884" y="2540864"/>
                  <a:pt x="2213113" y="2570921"/>
                </a:cubicBezTo>
                <a:cubicBezTo>
                  <a:pt x="2230783" y="2579756"/>
                  <a:pt x="2247964" y="2589644"/>
                  <a:pt x="2266122" y="2597426"/>
                </a:cubicBezTo>
                <a:cubicBezTo>
                  <a:pt x="2278961" y="2602929"/>
                  <a:pt x="2294703" y="2602297"/>
                  <a:pt x="2305878" y="2610678"/>
                </a:cubicBezTo>
                <a:cubicBezTo>
                  <a:pt x="2330867" y="2629419"/>
                  <a:pt x="2372139" y="2676939"/>
                  <a:pt x="2372139" y="2676939"/>
                </a:cubicBezTo>
                <a:cubicBezTo>
                  <a:pt x="2376556" y="2690191"/>
                  <a:pt x="2378204" y="2704717"/>
                  <a:pt x="2385391" y="2716695"/>
                </a:cubicBezTo>
                <a:cubicBezTo>
                  <a:pt x="2391819" y="2727409"/>
                  <a:pt x="2406308" y="2732025"/>
                  <a:pt x="2411896" y="2743200"/>
                </a:cubicBezTo>
                <a:cubicBezTo>
                  <a:pt x="2424390" y="2768188"/>
                  <a:pt x="2422903" y="2799467"/>
                  <a:pt x="2438400" y="2822713"/>
                </a:cubicBezTo>
                <a:cubicBezTo>
                  <a:pt x="2447235" y="2835965"/>
                  <a:pt x="2457781" y="2848224"/>
                  <a:pt x="2464904" y="2862469"/>
                </a:cubicBezTo>
                <a:cubicBezTo>
                  <a:pt x="2478489" y="2889639"/>
                  <a:pt x="2486367" y="2943279"/>
                  <a:pt x="2491409" y="2968487"/>
                </a:cubicBezTo>
                <a:cubicBezTo>
                  <a:pt x="2495826" y="3052417"/>
                  <a:pt x="2497380" y="3136547"/>
                  <a:pt x="2504661" y="3220278"/>
                </a:cubicBezTo>
                <a:cubicBezTo>
                  <a:pt x="2507250" y="3250057"/>
                  <a:pt x="2522929" y="3284218"/>
                  <a:pt x="2531165" y="3313043"/>
                </a:cubicBezTo>
                <a:cubicBezTo>
                  <a:pt x="2536169" y="3330556"/>
                  <a:pt x="2540000" y="3348382"/>
                  <a:pt x="2544417" y="3366052"/>
                </a:cubicBezTo>
                <a:cubicBezTo>
                  <a:pt x="2540000" y="3525078"/>
                  <a:pt x="2536294" y="3684125"/>
                  <a:pt x="2531165" y="3843130"/>
                </a:cubicBezTo>
                <a:cubicBezTo>
                  <a:pt x="2527459" y="3958007"/>
                  <a:pt x="2532621" y="4073695"/>
                  <a:pt x="2517913" y="4187687"/>
                </a:cubicBezTo>
                <a:cubicBezTo>
                  <a:pt x="2514617" y="4213233"/>
                  <a:pt x="2491809" y="4232106"/>
                  <a:pt x="2478157" y="4253948"/>
                </a:cubicBezTo>
                <a:cubicBezTo>
                  <a:pt x="2446940" y="4303895"/>
                  <a:pt x="2450752" y="4292315"/>
                  <a:pt x="2411896" y="4346713"/>
                </a:cubicBezTo>
                <a:cubicBezTo>
                  <a:pt x="2402639" y="4359673"/>
                  <a:pt x="2396653" y="4375207"/>
                  <a:pt x="2385391" y="4386469"/>
                </a:cubicBezTo>
                <a:cubicBezTo>
                  <a:pt x="2374129" y="4397731"/>
                  <a:pt x="2358887" y="4404139"/>
                  <a:pt x="2345635" y="4412974"/>
                </a:cubicBezTo>
                <a:cubicBezTo>
                  <a:pt x="2336800" y="4426226"/>
                  <a:pt x="2329711" y="4440826"/>
                  <a:pt x="2319130" y="4452730"/>
                </a:cubicBezTo>
                <a:cubicBezTo>
                  <a:pt x="2294228" y="4480745"/>
                  <a:pt x="2239617" y="4532243"/>
                  <a:pt x="2239617" y="4532243"/>
                </a:cubicBezTo>
                <a:cubicBezTo>
                  <a:pt x="2230782" y="4549913"/>
                  <a:pt x="2225760" y="4570076"/>
                  <a:pt x="2213113" y="4585252"/>
                </a:cubicBezTo>
                <a:cubicBezTo>
                  <a:pt x="2202917" y="4597487"/>
                  <a:pt x="2185592" y="4601560"/>
                  <a:pt x="2173357" y="4611756"/>
                </a:cubicBezTo>
                <a:cubicBezTo>
                  <a:pt x="2158959" y="4623754"/>
                  <a:pt x="2145106" y="4636719"/>
                  <a:pt x="2133600" y="4651513"/>
                </a:cubicBezTo>
                <a:cubicBezTo>
                  <a:pt x="2089759" y="4707879"/>
                  <a:pt x="2091605" y="4731294"/>
                  <a:pt x="2040835" y="4770782"/>
                </a:cubicBezTo>
                <a:cubicBezTo>
                  <a:pt x="2015691" y="4790339"/>
                  <a:pt x="1983847" y="4801267"/>
                  <a:pt x="1961322" y="4823791"/>
                </a:cubicBezTo>
                <a:cubicBezTo>
                  <a:pt x="1952487" y="4832626"/>
                  <a:pt x="1942622" y="4840539"/>
                  <a:pt x="1934817" y="4850295"/>
                </a:cubicBezTo>
                <a:cubicBezTo>
                  <a:pt x="1924867" y="4862732"/>
                  <a:pt x="1919575" y="4878790"/>
                  <a:pt x="1908313" y="4890052"/>
                </a:cubicBezTo>
                <a:cubicBezTo>
                  <a:pt x="1897051" y="4901314"/>
                  <a:pt x="1881809" y="4907721"/>
                  <a:pt x="1868557" y="4916556"/>
                </a:cubicBezTo>
                <a:cubicBezTo>
                  <a:pt x="1864139" y="4929808"/>
                  <a:pt x="1861551" y="4943819"/>
                  <a:pt x="1855304" y="4956313"/>
                </a:cubicBezTo>
                <a:cubicBezTo>
                  <a:pt x="1838587" y="4989747"/>
                  <a:pt x="1826947" y="4997922"/>
                  <a:pt x="1802296" y="5022574"/>
                </a:cubicBezTo>
                <a:cubicBezTo>
                  <a:pt x="1786292" y="5086589"/>
                  <a:pt x="1775791" y="5118538"/>
                  <a:pt x="1775791" y="5194852"/>
                </a:cubicBezTo>
                <a:cubicBezTo>
                  <a:pt x="1775791" y="5431994"/>
                  <a:pt x="1763275" y="5382585"/>
                  <a:pt x="1802296" y="5499652"/>
                </a:cubicBezTo>
                <a:cubicBezTo>
                  <a:pt x="1806713" y="5539408"/>
                  <a:pt x="1808972" y="5579464"/>
                  <a:pt x="1815548" y="5618921"/>
                </a:cubicBezTo>
                <a:cubicBezTo>
                  <a:pt x="1825214" y="5676919"/>
                  <a:pt x="1830882" y="5643484"/>
                  <a:pt x="1855304" y="5698434"/>
                </a:cubicBezTo>
                <a:cubicBezTo>
                  <a:pt x="1866651" y="5723964"/>
                  <a:pt x="1875033" y="5750844"/>
                  <a:pt x="1881809" y="5777948"/>
                </a:cubicBezTo>
                <a:cubicBezTo>
                  <a:pt x="1886226" y="5795617"/>
                  <a:pt x="1889828" y="5813511"/>
                  <a:pt x="1895061" y="5830956"/>
                </a:cubicBezTo>
                <a:cubicBezTo>
                  <a:pt x="1903089" y="5857716"/>
                  <a:pt x="1912730" y="5883965"/>
                  <a:pt x="1921565" y="5910469"/>
                </a:cubicBezTo>
                <a:lnTo>
                  <a:pt x="1934817" y="5950226"/>
                </a:lnTo>
                <a:lnTo>
                  <a:pt x="1948070" y="5989982"/>
                </a:lnTo>
                <a:cubicBezTo>
                  <a:pt x="1952488" y="6003234"/>
                  <a:pt x="1953573" y="6018116"/>
                  <a:pt x="1961322" y="6029739"/>
                </a:cubicBezTo>
                <a:lnTo>
                  <a:pt x="1987826" y="6069495"/>
                </a:lnTo>
                <a:lnTo>
                  <a:pt x="2014330" y="6149008"/>
                </a:lnTo>
                <a:cubicBezTo>
                  <a:pt x="2028980" y="6192957"/>
                  <a:pt x="2027583" y="6174795"/>
                  <a:pt x="2027583" y="6202017"/>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sp>
        <p:nvSpPr>
          <p:cNvPr id="20" name="TextBox 19"/>
          <p:cNvSpPr txBox="1"/>
          <p:nvPr/>
        </p:nvSpPr>
        <p:spPr>
          <a:xfrm>
            <a:off x="0" y="142852"/>
            <a:ext cx="2643174" cy="707886"/>
          </a:xfrm>
          <a:prstGeom prst="rect">
            <a:avLst/>
          </a:prstGeom>
          <a:noFill/>
        </p:spPr>
        <p:txBody>
          <a:bodyPr wrap="square" rtlCol="0">
            <a:spAutoFit/>
          </a:bodyPr>
          <a:lstStyle/>
          <a:p>
            <a:pPr algn="ctr"/>
            <a:r>
              <a:rPr lang="th-TH" sz="4000" b="1" dirty="0" smtClean="0">
                <a:latin typeface="DilleniaUPC" pitchFamily="18" charset="-34"/>
                <a:cs typeface="DilleniaUPC" pitchFamily="18" charset="-34"/>
              </a:rPr>
              <a:t>วัฒนธรรมตะวันตก</a:t>
            </a:r>
            <a:endParaRPr lang="th-TH" sz="4000" b="1" dirty="0">
              <a:latin typeface="DilleniaUPC" pitchFamily="18" charset="-34"/>
              <a:cs typeface="DilleniaUPC" pitchFamily="18" charset="-34"/>
            </a:endParaRPr>
          </a:p>
        </p:txBody>
      </p:sp>
      <p:sp>
        <p:nvSpPr>
          <p:cNvPr id="22" name="TextBox 21"/>
          <p:cNvSpPr txBox="1"/>
          <p:nvPr/>
        </p:nvSpPr>
        <p:spPr>
          <a:xfrm>
            <a:off x="6500826" y="142852"/>
            <a:ext cx="2643174" cy="707886"/>
          </a:xfrm>
          <a:prstGeom prst="rect">
            <a:avLst/>
          </a:prstGeom>
          <a:noFill/>
        </p:spPr>
        <p:txBody>
          <a:bodyPr wrap="square" rtlCol="0">
            <a:spAutoFit/>
          </a:bodyPr>
          <a:lstStyle/>
          <a:p>
            <a:pPr algn="ctr"/>
            <a:r>
              <a:rPr lang="th-TH" sz="4000" b="1" dirty="0" smtClean="0">
                <a:latin typeface="DilleniaUPC" pitchFamily="18" charset="-34"/>
                <a:cs typeface="DilleniaUPC" pitchFamily="18" charset="-34"/>
              </a:rPr>
              <a:t>วัฒนธรรมไทย</a:t>
            </a:r>
            <a:endParaRPr lang="th-TH" sz="4000" b="1" dirty="0">
              <a:latin typeface="DilleniaUPC" pitchFamily="18" charset="-34"/>
              <a:cs typeface="DilleniaUPC" pitchFamily="18" charset="-34"/>
            </a:endParaRPr>
          </a:p>
        </p:txBody>
      </p:sp>
      <p:sp>
        <p:nvSpPr>
          <p:cNvPr id="11" name="ตัวยึดท้ายกระดาษ 7"/>
          <p:cNvSpPr>
            <a:spLocks noGrp="1"/>
          </p:cNvSpPr>
          <p:nvPr>
            <p:ph type="ftr" sz="quarter" idx="11"/>
          </p:nvPr>
        </p:nvSpPr>
        <p:spPr>
          <a:xfrm>
            <a:off x="5962648" y="6492875"/>
            <a:ext cx="3181352" cy="365125"/>
          </a:xfrm>
        </p:spPr>
        <p:txBody>
          <a:bodyPr/>
          <a:lstStyle/>
          <a:p>
            <a:r>
              <a:rPr lang="en-US" sz="3600" b="1" dirty="0" err="1" smtClean="0">
                <a:solidFill>
                  <a:srgbClr val="0000FF"/>
                </a:solidFill>
                <a:latin typeface="DilleniaUPC" pitchFamily="18" charset="-34"/>
                <a:cs typeface="DilleniaUPC" pitchFamily="18" charset="-34"/>
              </a:rPr>
              <a:t>Maream</a:t>
            </a:r>
            <a:r>
              <a:rPr lang="en-US" sz="3600" b="1" dirty="0" smtClean="0">
                <a:solidFill>
                  <a:srgbClr val="0000FF"/>
                </a:solidFill>
                <a:latin typeface="DilleniaUPC" pitchFamily="18" charset="-34"/>
                <a:cs typeface="DilleniaUPC" pitchFamily="18" charset="-34"/>
              </a:rPr>
              <a:t> S. 13</a:t>
            </a:r>
            <a:r>
              <a:rPr lang="th-TH" sz="3600" b="1" dirty="0" smtClean="0">
                <a:solidFill>
                  <a:srgbClr val="0000FF"/>
                </a:solidFill>
                <a:latin typeface="DilleniaUPC" pitchFamily="18" charset="-34"/>
                <a:cs typeface="DilleniaUPC" pitchFamily="18" charset="-34"/>
              </a:rPr>
              <a:t>/</a:t>
            </a:r>
            <a:r>
              <a:rPr lang="en-US" sz="3600" b="1" dirty="0" smtClean="0">
                <a:solidFill>
                  <a:srgbClr val="0000FF"/>
                </a:solidFill>
                <a:latin typeface="DilleniaUPC" pitchFamily="18" charset="-34"/>
                <a:cs typeface="DilleniaUPC" pitchFamily="18" charset="-34"/>
              </a:rPr>
              <a:t>7</a:t>
            </a:r>
            <a:r>
              <a:rPr lang="th-TH" sz="3600" b="1" dirty="0" smtClean="0">
                <a:solidFill>
                  <a:srgbClr val="0000FF"/>
                </a:solidFill>
                <a:latin typeface="DilleniaUPC" pitchFamily="18" charset="-34"/>
                <a:cs typeface="DilleniaUPC" pitchFamily="18" charset="-34"/>
              </a:rPr>
              <a:t>/</a:t>
            </a:r>
            <a:r>
              <a:rPr lang="en-US" sz="3600" b="1" dirty="0" smtClean="0">
                <a:solidFill>
                  <a:srgbClr val="0000FF"/>
                </a:solidFill>
                <a:latin typeface="DilleniaUPC" pitchFamily="18" charset="-34"/>
                <a:cs typeface="DilleniaUPC" pitchFamily="18" charset="-34"/>
              </a:rPr>
              <a:t>2012</a:t>
            </a:r>
            <a:endParaRPr lang="th-TH" sz="3600" b="1" dirty="0">
              <a:solidFill>
                <a:srgbClr val="0000FF"/>
              </a:solidFill>
              <a:latin typeface="DilleniaUPC" pitchFamily="18" charset="-34"/>
              <a:cs typeface="DilleniaUPC" pitchFamily="18"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i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9702"/>
                                        </p:tgtEl>
                                        <p:attrNameLst>
                                          <p:attrName>style.visibility</p:attrName>
                                        </p:attrNameLst>
                                      </p:cBhvr>
                                      <p:to>
                                        <p:strVal val="visible"/>
                                      </p:to>
                                    </p:set>
                                    <p:animEffect transition="in" filter="box(in)">
                                      <p:cBhvr>
                                        <p:cTn id="17" dur="500"/>
                                        <p:tgtEl>
                                          <p:spTgt spid="2970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9710"/>
                                        </p:tgtEl>
                                        <p:attrNameLst>
                                          <p:attrName>style.visibility</p:attrName>
                                        </p:attrNameLst>
                                      </p:cBhvr>
                                      <p:to>
                                        <p:strVal val="visible"/>
                                      </p:to>
                                    </p:set>
                                    <p:animEffect transition="in" filter="box(in)">
                                      <p:cBhvr>
                                        <p:cTn id="22" dur="500"/>
                                        <p:tgtEl>
                                          <p:spTgt spid="297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9712"/>
                                        </p:tgtEl>
                                        <p:attrNameLst>
                                          <p:attrName>style.visibility</p:attrName>
                                        </p:attrNameLst>
                                      </p:cBhvr>
                                      <p:to>
                                        <p:strVal val="visible"/>
                                      </p:to>
                                    </p:set>
                                    <p:animEffect transition="in" filter="box(in)">
                                      <p:cBhvr>
                                        <p:cTn id="27" dur="500"/>
                                        <p:tgtEl>
                                          <p:spTgt spid="2971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9708"/>
                                        </p:tgtEl>
                                        <p:attrNameLst>
                                          <p:attrName>style.visibility</p:attrName>
                                        </p:attrNameLst>
                                      </p:cBhvr>
                                      <p:to>
                                        <p:strVal val="visible"/>
                                      </p:to>
                                    </p:set>
                                    <p:animEffect transition="in" filter="box(in)">
                                      <p:cBhvr>
                                        <p:cTn id="32" dur="500"/>
                                        <p:tgtEl>
                                          <p:spTgt spid="2970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9704"/>
                                        </p:tgtEl>
                                        <p:attrNameLst>
                                          <p:attrName>style.visibility</p:attrName>
                                        </p:attrNameLst>
                                      </p:cBhvr>
                                      <p:to>
                                        <p:strVal val="visible"/>
                                      </p:to>
                                    </p:set>
                                    <p:animEffect transition="in" filter="box(in)">
                                      <p:cBhvr>
                                        <p:cTn id="37" dur="500"/>
                                        <p:tgtEl>
                                          <p:spTgt spid="2970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ox(in)">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Lst>
  </p:timing>
</p:sld>
</file>

<file path=ppt/theme/theme1.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TotalTime>
  <Words>571</Words>
  <Application>Microsoft Office PowerPoint</Application>
  <PresentationFormat>นำเสนอทางหน้าจอ (4:3)</PresentationFormat>
  <Paragraphs>82</Paragraphs>
  <Slides>23</Slides>
  <Notes>4</Notes>
  <HiddenSlides>0</HiddenSlides>
  <MMClips>0</MMClips>
  <ScaleCrop>false</ScaleCrop>
  <HeadingPairs>
    <vt:vector size="4" baseType="variant">
      <vt:variant>
        <vt:lpstr>ชุดรูปแบบ</vt:lpstr>
      </vt:variant>
      <vt:variant>
        <vt:i4>1</vt:i4>
      </vt:variant>
      <vt:variant>
        <vt:lpstr>ชื่อเรื่องภาพนิ่ง</vt:lpstr>
      </vt:variant>
      <vt:variant>
        <vt:i4>23</vt:i4>
      </vt:variant>
    </vt:vector>
  </HeadingPairs>
  <TitlesOfParts>
    <vt:vector size="24" baseType="lpstr">
      <vt:lpstr>ชุดรูปแบบของ Office</vt:lpstr>
      <vt:lpstr>ภาพนิ่ง 1</vt:lpstr>
      <vt:lpstr>ภาพนิ่ง 2</vt:lpstr>
      <vt:lpstr>ภาพนิ่ง 3</vt:lpstr>
      <vt:lpstr>ภาพนิ่ง 4</vt:lpstr>
      <vt:lpstr>ภาพนิ่ง 5</vt:lpstr>
      <vt:lpstr>ภาพนิ่ง 6</vt:lpstr>
      <vt:lpstr>ภาพนิ่ง 7</vt:lpstr>
      <vt:lpstr>ภาพนิ่ง 8</vt:lpstr>
      <vt:lpstr>ภาพนิ่ง 9</vt:lpstr>
      <vt:lpstr>ภาพนิ่ง 10</vt:lpstr>
      <vt:lpstr>ภาพนิ่ง 11</vt:lpstr>
      <vt:lpstr>ภาพนิ่ง 12</vt:lpstr>
      <vt:lpstr>ภาพนิ่ง 13</vt:lpstr>
      <vt:lpstr>ภาพนิ่ง 14</vt:lpstr>
      <vt:lpstr>ภาพนิ่ง 15</vt:lpstr>
      <vt:lpstr>ภาพนิ่ง 16</vt:lpstr>
      <vt:lpstr>ภาพนิ่ง 17</vt:lpstr>
      <vt:lpstr>ภาพนิ่ง 18</vt:lpstr>
      <vt:lpstr>ภาพนิ่ง 19</vt:lpstr>
      <vt:lpstr>ภาพนิ่ง 20</vt:lpstr>
      <vt:lpstr>ภาพนิ่ง 21</vt:lpstr>
      <vt:lpstr>ภาพนิ่ง 22</vt:lpstr>
      <vt:lpstr>ภาพนิ่ง 23</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ภาพนิ่ง 1</dc:title>
  <dc:creator>Corporate Edition</dc:creator>
  <cp:lastModifiedBy>Corporate Edition</cp:lastModifiedBy>
  <cp:revision>32</cp:revision>
  <dcterms:created xsi:type="dcterms:W3CDTF">2015-02-17T13:52:28Z</dcterms:created>
  <dcterms:modified xsi:type="dcterms:W3CDTF">2015-02-22T22:56:47Z</dcterms:modified>
</cp:coreProperties>
</file>